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xml" ContentType="application/inkml+xml"/>
  <Override PartName="/ppt/notesSlides/notesSlide21.xml" ContentType="application/vnd.openxmlformats-officedocument.presentationml.notesSlide+xml"/>
  <Override PartName="/ppt/ink/ink5.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6.xml" ContentType="application/inkml+xml"/>
  <Override PartName="/ppt/notesSlides/notesSlide24.xml" ContentType="application/vnd.openxmlformats-officedocument.presentationml.notesSlide+xml"/>
  <Override PartName="/ppt/ink/ink7.xml" ContentType="application/inkml+xml"/>
  <Override PartName="/ppt/ink/ink8.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 id="2147483969" r:id="rId2"/>
    <p:sldMasterId id="2147483981" r:id="rId3"/>
  </p:sldMasterIdLst>
  <p:notesMasterIdLst>
    <p:notesMasterId r:id="rId49"/>
  </p:notesMasterIdLst>
  <p:sldIdLst>
    <p:sldId id="617" r:id="rId4"/>
    <p:sldId id="534" r:id="rId5"/>
    <p:sldId id="540" r:id="rId6"/>
    <p:sldId id="295" r:id="rId7"/>
    <p:sldId id="258" r:id="rId8"/>
    <p:sldId id="544" r:id="rId9"/>
    <p:sldId id="627" r:id="rId10"/>
    <p:sldId id="461" r:id="rId11"/>
    <p:sldId id="398" r:id="rId12"/>
    <p:sldId id="368" r:id="rId13"/>
    <p:sldId id="358" r:id="rId14"/>
    <p:sldId id="581" r:id="rId15"/>
    <p:sldId id="349" r:id="rId16"/>
    <p:sldId id="397" r:id="rId17"/>
    <p:sldId id="425" r:id="rId18"/>
    <p:sldId id="557" r:id="rId19"/>
    <p:sldId id="618" r:id="rId20"/>
    <p:sldId id="376" r:id="rId21"/>
    <p:sldId id="628" r:id="rId22"/>
    <p:sldId id="625" r:id="rId23"/>
    <p:sldId id="521" r:id="rId24"/>
    <p:sldId id="537" r:id="rId25"/>
    <p:sldId id="588" r:id="rId26"/>
    <p:sldId id="552" r:id="rId27"/>
    <p:sldId id="545" r:id="rId28"/>
    <p:sldId id="550" r:id="rId29"/>
    <p:sldId id="551" r:id="rId30"/>
    <p:sldId id="589" r:id="rId31"/>
    <p:sldId id="590" r:id="rId32"/>
    <p:sldId id="555" r:id="rId33"/>
    <p:sldId id="546" r:id="rId34"/>
    <p:sldId id="470" r:id="rId35"/>
    <p:sldId id="582" r:id="rId36"/>
    <p:sldId id="554" r:id="rId37"/>
    <p:sldId id="553" r:id="rId38"/>
    <p:sldId id="613" r:id="rId39"/>
    <p:sldId id="614" r:id="rId40"/>
    <p:sldId id="615" r:id="rId41"/>
    <p:sldId id="591" r:id="rId42"/>
    <p:sldId id="556" r:id="rId43"/>
    <p:sldId id="409" r:id="rId44"/>
    <p:sldId id="430" r:id="rId45"/>
    <p:sldId id="455" r:id="rId46"/>
    <p:sldId id="422" r:id="rId47"/>
    <p:sldId id="584"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EAEAEA"/>
    <a:srgbClr val="000066"/>
    <a:srgbClr val="FFFFFF"/>
    <a:srgbClr val="000000"/>
    <a:srgbClr val="27400F"/>
    <a:srgbClr val="3D5F20"/>
    <a:srgbClr val="F8F8F8"/>
    <a:srgbClr val="DDDDDD"/>
    <a:srgbClr val="E84B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9" autoAdjust="0"/>
    <p:restoredTop sz="72263" autoAdjust="0"/>
  </p:normalViewPr>
  <p:slideViewPr>
    <p:cSldViewPr>
      <p:cViewPr>
        <p:scale>
          <a:sx n="56" d="100"/>
          <a:sy n="56" d="100"/>
        </p:scale>
        <p:origin x="960" y="39"/>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2T15:02:00.549"/>
    </inkml:context>
    <inkml:brush xml:id="br0">
      <inkml:brushProperty name="width" value="0.05" units="cm"/>
      <inkml:brushProperty name="height" value="0.05" units="cm"/>
    </inkml:brush>
  </inkml:definitions>
  <inkml:trace contextRef="#ctx0" brushRef="#br0">10 23 1792,'-9'-16'704,"18"10"-576,-18 6-64,9 0-64,0 0-576,9 16-160,-9 6 128,10 16 192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2T15:02:00.549"/>
    </inkml:context>
    <inkml:brush xml:id="br0">
      <inkml:brushProperty name="width" value="0.05" units="cm"/>
      <inkml:brushProperty name="height" value="0.05" units="cm"/>
    </inkml:brush>
  </inkml:definitions>
  <inkml:trace contextRef="#ctx0" brushRef="#br0">10 23 1792,'-9'-16'704,"18"10"-576,-18 6-64,9 0-64,0 0-576,9 16-160,-9 6 128,10 16 192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2T15:02:00.549"/>
    </inkml:context>
    <inkml:brush xml:id="br0">
      <inkml:brushProperty name="width" value="0.05" units="cm"/>
      <inkml:brushProperty name="height" value="0.05" units="cm"/>
    </inkml:brush>
  </inkml:definitions>
  <inkml:trace contextRef="#ctx0" brushRef="#br0">10 23 1792,'-9'-16'704,"18"10"-576,-18 6-64,9 0-64,0 0-576,9 16-160,-9 6 128,10 16 192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2T15:02:00.549"/>
    </inkml:context>
    <inkml:brush xml:id="br0">
      <inkml:brushProperty name="width" value="0.05" units="cm"/>
      <inkml:brushProperty name="height" value="0.05" units="cm"/>
    </inkml:brush>
  </inkml:definitions>
  <inkml:trace contextRef="#ctx0" brushRef="#br0">10 23 1792,'-9'-16'704,"18"10"-576,-18 6-64,9 0-64,0 0-576,9 16-160,-9 6 128,10 16 192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9T19:22:08.507"/>
    </inkml:context>
    <inkml:brush xml:id="br0">
      <inkml:brushProperty name="width" value="0.05" units="cm"/>
      <inkml:brushProperty name="height" value="0.05" units="cm"/>
      <inkml:brushProperty name="color" value="#E71224"/>
      <inkml:brushProperty name="ignorePressure" value="1"/>
    </inkml:brush>
  </inkml:definitions>
  <inkml:trace contextRef="#ctx0" brushRef="#br0">3077 2229</inkml:trace>
  <inkml:trace contextRef="#ctx0" brushRef="#br0" timeOffset="1">1119 1746,'12'1,"-1"0,8 3,8 0,21 4,1 3,35 15,-37-11,0-2,43 4,-16-13,73-10,-29 0,21 5,134-5,-176-1,81-21,-140 19,218-40,-98 32,95 7,-206 10,1-2,21-7,17-11,73-30,-127 38,40-9,1 4,1 4,0 4,34 4,-70 5,-1 2,20 5,71 20,5 0,-44-14,47 7,-95-11,0 1,10 7,-3 2,89 35,-132-51,-1 0,1 1,0-1,-1 1,0 0,1 0,-1 1,-1 0,1 0,0 0,-1-1,1 0,0 0,0 0,0 0,0-1,0 1,0-1,5 1,-2-1,-2-1,0 0,-1 0,0 0,0 0,0 1,3 2,-6-4,0 0,0 0,-1 0,1 0,0 0,0 0,0 0,-1 1,0-1,1 0,0 1,-1-1,1 0,-1 1,1-1,-1 1,0-1,0 0,0 1,0-1,0 1,0-1,0 1,0-1,0 1,0-1,-1 1,1 0,-1 0,0-1,1 1,-1 0,1-1,-1 1,0-1,0 0,0 1,1-1,-2 0,1 1,1-1,-2 0,1 0,0 0,0 0,-1-1,1 1,0 0,-1-1,1 1,0-1,-1 1,2-1,-3 0,-3 2,-1-2,0 1,1-1,-7-1,-142-17,136 15,0-1,0 0,0-2,0-1,-3-3,-19-11,-28-21,33 20,0 3,-19-6,-77-25,61 25,49 17,-1 1,0 1,-1 2,0 1,1 1,0 1,-5 3,-241 33,221-23,-32 14,29-8,-12-1,-58 2,55-10,-222 33,144-19,107-15,2 2,-35 16,0 10,-30 22,-5 4,-158 82,157-91,79-42,0-1,-1-2,-1-1,26-7,-1 1,0-1,1-1,-1 1,0-1,1 0,-1 0,0 0,0 0,1-1,-1 0,0 0,-8-6,0-1,-7-6,10 7,-4-4,-9-10,13 12,-1 1,1 0,-1 1,-4-3,-5 1,-1 0,1 1,-1 2,-16-4,-12 0,-23 1,-21 3,-33 6,22 0,86 0,1-2,0 0,-1-1,-4-3,0 0,11 5,-1 0,0 0,1 1,0 1,-1 0,0 1,1 0,-1 1,1 1,0 0,-1 0,2 2,-2-1,2 2,0-1,-4 4,11-7,0 0,0 0,1 0,-1 0,1 0,-1 1,0-1,2 1,-2 0,0 0,2-1,-2 0,1 1,-1-1,0 0,1 0,-1 0,0 0,2-2,0 1,-1-1,1 0,0 0,0 0,-1 0,1 1,0-1,-1 0,1 0,0 0,0 0,0 0,0 0,0 0,-1 0,1 0,0 0,-1 0,1 0,0 0,-1 0,1 0,0 0,-1 0,1 0,0 0,0-1,0 1,0 0,0 0,-1 0,1-1,0 1,0 0,-1 0,1 0,0-1,0 1,-1-1,1 1,0-1,0 1,0-1,0 0,0 1,0-1,0 1,0-1,0 0,0 1,0-1,0 0,0 1,0-1,0 1,0-1,0 0,0 1,0-1,1 1,-1-1,3-5,0 0,1 0,0 0,0 1,0-1,3-2,8-7,8-6,-9 9,0 1,0 1,1 0,0 2,0 0,1 1,-1 1,17-3,43-4,32 2,-52 6,218-27,-234 28,1 2,0 3,-1 1,18 6,1 3,0-3,-1-4,26-3,45-17,-27 2,77 6,24-2,-165 3,1-2,6-4,-9 2,0 2,25-1,10 7,38 6,-30 0,14 1,-19 0,0-4,16-6,-35-4,22-9,-34 8,0 1,41-1,-30 11,0 3,28 8,-56-6,1 3,-1 0,12 8,-2-2,9 1,-37-13,3 1,0 0,0 0,-1 1,1 1,-1 0,8 5,24 23,-15-11,0-2,29 15,80 33,-117-58,1-1,0-1,0-1,5 0,-7-2,2 1,-1 2,1 0,13 3,-10-6,1-2,0-1,0-1,0-1,0-1,0-2,0-1,-1-2,1 0,14-8,9-3,0 2,1 3,0 3,14 1,-55 7,1 1,-1 0,0 0,1 1,4 1,-9-1,0-1,-1 1,1 0,-1-1,1 1,0 0,-1 0,1 1,-1-1,1 0,-1 1,-1-1,1 0,0 0,0 0,0 0,-1 0,0 0,1 0,-1 1,1-1,-1 0,0 0,1 1,-1-1,0 0,0 0,0 1,0-1,0 0,0 1,0 0,-1-1,1 1,-1 0,0-1,1 1,0 0,-1-1,0 1,0-1,0 0,0 1,0-1,0 0,0 0,0 1,0-1,0 0,-1 0,-23 17,23-17,-1 1,-1 0,1-1,0 0,-1 0,0 0,1 0,-1-1,0 0,1 0,-1 0,0 0,1-1,-1 1,1-1,0-1,-2 1,-4-3,0-1,0 0,1 0,-1-1,-4-4,-37-36,-42-48,35 33,51 55,0 0,0 1,0 0,0 0,-1 1,0 0,0 1,0 0,1 0,-1 0,-5 0,7 3,1-1,0 0,0 0,0-1,0 1,0-1,0 0,0 0,1-1,-1 0,1 0,-4-3,-25-33,13 14,-14-12,-23-24,-12-13,63 69,-2 0,1 1,0-1,-2 1,2 1,-1 0,0 0,1 0,-2 1,-5 0,-7-1,0 2,0 0,-6 3,-7 0,-1 2,1 2,0 1,0 3,1 1,0 2,-28 17,33-13,8-6,1 0,0-2,-19 6,-26 9,2 3,-12 10,-55 25,23-23,40-15,-40 22,82-34,1-2,-1-1,0-1,-23 3,-7 1,-23 11,23-6,-14 0,48-14,1 0,0-2,0-1,0 0,-15-4,2-3,-1-3,1-1,-3-3,8 3,13 7,0 0,-1 1,1 1,0 0,-1 1,-2 1,-28 3,-11 3,-2 1,-268 10,314-17,-61 2,59 0,-1 0,2 1,-2 1,-2 1,-24 14,1 1,-2 4,-1 0,30-17,-4 3,-1-2,1 0,-1-2,-1 0,-7 0,-13 0,-22 4,-14 8,16-4,-37 2,9-11,-1-5,-3-5,88 5,-1 0,1 0,0 0,0-1,0 0,0 1,0-1,0 0,0 0,0-1,0 1,0 0,1-1,-2 1,2-1,-1 0,0 0,1 0,-1 0,1 0,0 0,0 0,-1-2,-6-13,1 0,0-1,-2-9,6 21,2-1,-1 1,2-1,-2 0,1 0,0 0,1 0,0 0,0 0,0 0,1-3,0 8,0-1,-1 1,1-1,-1 1,1 0,0-1,0 1,-1 0,2 0,-1 0,0 0,0 0,1 0,-1 0,1 1,0-1,-1 0,2 1,-1-1,0 0,1 1,0-1,-1 1,1 0,0 0,0 1,-1-1,1 1,1-1,5 1,0 1,0 0,0 0,0 1,0 1,0 0,0 0,73 35,-68-31,74 36,59 18,-111-50,0-1,17-1,-29-6,0-1,0-2,0-1,5-2,14-6,2-2,6-6,5-1,11-2,40-20,-105 39,153-63,-123 53,1 2,0 2,29-2,-1 7,22 4,60 11,-93-10,-24-1,2 1,3 2,8 3,1-3,0-1,-1-2,1-3,-1-2,1-2,-2-3,26-8,118-37,-163 48,0-1,0 2,0 0,0 2,6 0,162 13,-167-8,0 0,0 1,19 8,20 4,-5-8,23-1,-30-4,40 2,-66-5,0-2,-1 0,5-3,-5 0,-2 0,1 1,0 1,-1 1,1 1,5 2,6 3,-18-2,0-1,0 0,0-1,0 0,11-3,0 0,-1 1,1 1,0 2,0 1,2 1,3 0,1-1,0-2,0-1,-19 0,16-1,-25 1,1 2,0-1,0 0,0 0,-1 1,1-1,-1 1,1 0,-1 0,1 0,0 0,0 0,0 1,-2 0,1 0,1 0,-1 1,-1-1,1 0,0 0,-1 1,1-1,-1 0,0 2,1 3,-3-21,1 11,0 1,1-1,-1 0,-1 0,1 1,0-1,-1 0,1 1,0 0,-1-1,1 1,-2 0,2 0,-1 0,0 0,0 1,-2-2,-4-3,-2 0,1 1,-6-2,1 2,1 1,-2 0,1 2,0 0,0 0,0 2,-11 1,15-1,1-1,-1-1,0 0,1-1,0 0,-4-3,0 1,-60-23,-74-27,103 41,-1 3,-18-1,-8 7,5 1,30 1,-1 3,-5 1,-74 11,11-2,67-8,20-2,1 1,-1 1,0 1,1 1,-4 2,8-2,1 0,-1-1,0 0,1-1,-6-1,-20 3,0 3,-26 8,31-7,-138 38,111-26,-46 24,-329 138,352-150,-91 41,-36 29,183-86,-11 9,0 0,33-21,0-1,-1 1,0-1,0 0,-5 1,9-3,1-1,0 0,0 1,-1-1,1 0,0 0,-1 0,1 0,0 0,0-1,-1 1,2 0,-2-1,1 1,0-1,0 0,-1 1,2-1,-2 0,1 0,0 0,1 0,-2 0,1 0,0 0,0-1,-2-4,-10-15,-8-10,16 24,-1 0,0 1,0 0,-1 0,1 1,0 0,-29-17,-1 2,-25-9,3 1,37 18,-2 1,1 2,-1 0,-9 1,-91-9,50 8,23 2,-29-4,62 5,1 0,0 0,-12-7,16 5,2 1,0 1,-1 0,0 0,1 1,-5 1,-21-2,27 2,3 1,6 1,0 0,0 0,0 0,0 1,0-1,0 0,0 0,0 0,0 1,0-1,0 0,0 0,0 0,0 1,0-1,0 0,0 0,0 0,0 0,0 1,0-1,0 0,0 0,0 0,0 1,0-1,0 0,0 0,0 0,0 0,1 0,-1 1,0-1,0 0,0 0,0 0,1 0,-1 0,1 1,0-1,-1 0,0 0,1 0,0 1,0-1,0 0,-1 0,1 0,0 0,-1-1,1 1,0 0,-1 0,1 0,0-1,0 1,3-1,30-4,30 3,-2-1,-21 1,0 3,29 5,79 19,-10 0,-94-20,0-3,7-1,32-3,-25 2,-1-3,32-8,-19-7,-1-3,-1-5,27-16,-28 12,0 5,1 3,29-2,-50 12,21-9,-53 17,0 0,1 1,-1 1,12 1,65 7,-59-2,0-3,32-3,26-15,-46 7,8 2,-18 5,59-8,-63 7,-1 2,1 1,-2 3,23 4,121 31,-74-13,-2 1,-49-11,0-3,18 0,-30-10,29-4,-14 1,130-12,26 0,2 5,-195 7,17-2,0 2,0 1,3 3,-28-1,-1 1,0 0,1 0,-2 1,4 1,-1 0,0 0,5 1,3-2,-1 0,2-2,21 5,-29-5,0 0,0 0,0-1,0 0,-1-1,1 0,1-1,-7 1,0 0,0 1,0 0,0-1,0 1,1 0,-1 1,-1-1,1 1,2 0,-4 0,-1-1,0 0,0 0,1 0,-1 0,0 1,0-1,0 0,0 0,0 0,0 1,0-1,0 0,0 0,0 1,1-1,-1 0,0 0,0 1,0-1,0 0,0 0,0 1,0-1,0 0,0 1,0-1,0 0,0 0,0 1,0-1,0 0,0 0,-1 1,1-1,0 0,0 0,0 1,0-1,0 0,0 0,-6 10,5-9,0 0,0 0,0-1,0 1,0 0,-1 0,1-1,0 1,-1-1,1 1,0-1,-1 0,1 0,0 0,-1 0,2 0,-2 0,0 0,1 0,0-1,-1 1,-1-1,1 0,-1 0,2-1,-1 1,-1 0,2-1,-2 0,2 1,-1-1,0 0,-1-2,-6-9,-4-4,-7-14,17 25,0-1,0 0,0 1,0-2,1 1,0 0,-1-1,-4-30,-2-29,9 64,0 0,-1 0,1 1,-1-1,0 0,0 0,1 0,-2 1,1-1,0 1,0-1,-1 1,1-1,-1 1,1 1,-1-1,0 1,1 0,-1-1,1 1,-2 0,2 0,-1 1,1-1,-2 0,2 1,-2-1,2 1,-2 0,2 0,-36-1,21 1,-16-3,-51-6,51 7,-1-2,2-2,-22-8,0-4,-50-28,89 37,-1-1,1 0,-11-13,10 9,-1 1,-13-7,-93-60,113 75,0 1,0 1,0 0,0 0,-1 1,2 0,-7 1,-16 0,-20 3,13 0,10-2,12 0,-1 1,1 0,-1 1,-9 4,-17 5,-11 0,-26 5,65-11,2 1,0 1,-1 0,1 2,-3 2,12-8,2-2,-1 1,2-1,-2 1,2 0,-1-1,0 1,2-2,0 1,0-1,0 0,0 0,0 0,0 0,0 0,0 0,0 0,0 0,0 0,0 0,0 0,0 1,0-1,0 0,0 0,0 0,0 0,0 0,0 0,0 0,0 0,0 0,0 1,0-1,0 0,0 0,0 0,0 0,0 0,0 0,0 0,0 0,0 0,0 0,0 1,0-1,0 0,0 0,0 0,0 0,0 0,0 0,0 0,0 0,0 0,0 0,0 0,0 0,0 0,1 0,6 2,7 0,41-2,-25-1,0 2,18 4,267 41,-198-30,-52-4,-1 5,15 7,-5-1,18 0,-79-20,11 1,-1 2,1 1,-19-5,1 0,1 1,-2 0,1 1,-1-1,1 1,-1 1,1-1,3 6,-8-9,1 0,-1 1,-1 0,2-1,-1 1,0 0,-1 0,1 0,0-1,0 1,-1 0,0 0,1 0,-1 0,1 1,-1-1,0 0,0 0,0 1,0-2,0 0,0 0,-1 0,1 0,0-1,-1 1,1 0,0 0,0 0,0 0,-1-1,1 1,-1 0,0 0,1-1,0 1,-1 0,0-1,0 1,0 0,0 0,0-1,-1 1,2-1,-2 1,1-1,0 1,0-1,-1 0,1 0,0 0,-1 0,1 0,-8 0,0-1,0 0,0-1,0 0,0 0,0-1,1-1,-1 0,1-1,-1 0,1 0,0-1,-5-6,5 5,0 0,-1 1,1 0,-1 1,-2-2,-13-3,-11-4,0 0,9 4,-16-4,-33-1,-30 0,62 10,-8 1,-33 3,54 2,8 0,1 2,0 1,-10 4,8-2,0-1,-19 1,-24-5,15-1,-7 4,-254 23,268-23,1 2,-32 11,31-6,-30 0,0 1,28-4,0-1,-7-4,-94-1,143-2,0 1,-1 0,1 0,0 0,0 0,0 1,0 0,-2 2,-16 6,-2-3,-1-2,1-1,-16 0,8 0,-27 6,-75 20,97-24,1-3,-30-2,58-2,0 0,0-1,-9-3,-13-4,-103-6,96 9,1-1,-1-2,-9-6,21 8,1 2,-17 0,-1-1,19 3,1 0,-1 2,0 2,0 0,-18 5,-110 23,-132 3,259-32,14 0,0 0,1 1,-2 0,1 1,0 0,1 1,-4 2,11-4,0-1,1 2,-1-1,1 0,0 0,0 0,-1 1,2-1,-2 1,1-1,1 1,-2 0,1-1,0 1,1 0,-1 0,1 0,-2 1,1 3,0-5,0 0,0 0,0 0,1 0,-1 0,0 0,0 0,0 0,1 0,-1 0,0-1,0 1,0 0,0-1,-17 8,11-5,-4 3,-1 1,1 0,1 1,0 1,0 0,0 1,-18 16,21-20,-1 1,1 0,0 0,0 1,1 1,-1-1,-3 9,-21 39,3 1,-4 13,31-67,-2 2,4-9,-1-4,1-10,-2 12,1 0,0 0,1 0,-1 0,1 0,0 0,1-3,-2 9,0 0,0 0,1-1,-1 1,0 0,0 0,0 0,0 0,0-1,0 1,0 0,0 0,0 0,1 0,-1 0,0 0,0 0,1 0,-1 0,0-1,0 1,0 0,1 0,-1 0,0 0,0 0,0 1,0-1,0 0,0 0,1 0,-1 0,0 0,7 4,-4-2,11 7,-1 0,1 2,-1 0,-1 1,12 14,-8-10,49 45,-56-51,1 0,-1-1,2 0,-1-1,1 0,1-1,-1-1,0-1,12 5,4-3,1-2,0-1,3-1,-5-1,-13 0,1-1,-2-1,2 0,-10 0,0-1,0 0,0 0,0 0,-1 0,1-1,0 0,0 0,-1 0,1-1,-1 1,1-1,5-6,-5 4,0 1,0 1,1-1,-1 1,0 0,1 0,0 0,0 1,-1 0,4-1,43-5,-37 7,0-1,0 0,0-2,0 0,6-4,-16 7,21-13,1 3,1 0,-1 2,3 2,86-10,-74 13,1-2,-1-3,12-6,11-11,-37 14,0 1,2 2,11-1,17 4,-35 5,-1-2,11-2,-15 2,0 1,1 1,-1 0,1 2,2 1,24 1,262 22,-285-23,0 1,-1 1,0 1,0 1,17 8,-4 3,1-2,-21-10,-1-1,1-1,0-1,6 1,190 9,-177-9,0-3,1-1,-2-2,1-1,15-6,-5-4,-15 5,-1 1,8 1,2 2,71-13,-74 10,1-1,4-4,-18 4,0 3,0 0,1 1,0 1,1 2,53 1,26-2,-9-1,-45 4,26-7,-39 4,1 2,30 4,9 1,-57-5,0 2,-1 1,1 0,15 6,-18-3,-1-2,1 0,0-1,-1 0,2-2,-2 0,1-1,3-1,7-2,2 1,-2 1,13 3,42 14,-73-14,0-1,1 0,-1 0,0 0,1-1,-1 0,0-1,1 0,-1 0,0-1,1-1,15-5,-1 0,1 2,0 1,23-2,8-4,-37 8,-6 1,0 1,0 0,4 0,-11 2,-1 0,1 0,0 0,-1 1,1 0,0-1,-1 1,1 0,0 0,-1 1,0-1,1 1,-1-1,2 2,-1 1,3 1,-5-5,-1 0,0 0,0 0,0 0,0 0,0 0,0 0,0 0,0 0,0 0,1-1,-1 1,0 0,0 0,0 0,0 0,0 0,1-1,-1 1,0 0,0 0,0 0,0 0,0-1,0 1,0 0,0 0,0 0,0-1,0 1,0 0,0 0,0 0,0-1,0 1,0 0,0 0,0 0,0 0,0-1,0 1,0 0,0 0,0 0,-1-13</inkml:trace>
  <inkml:trace contextRef="#ctx0" brushRef="#br0" timeOffset="2">5633 3724,'1'0,"0"0,0 1,1-1,-1 1,0-1,0 1,0 0,0-1,0 1,0 0,0 0,-1 0,2 0,5 6,-3-5,0 0,0 0,1 0,-1-1,0 0,0 0,0 0,1 0,-1-1,1 0,-2 0,-1 0,2-1,-2 1,1-1,-1 0,2 0,-2 0,0 0,1-1,0 1,-1-1,1 0,-1 0,0 0,0 0,1-2,2-1,-1-1,-1 0,1-1,-1 1,0-1,1-4,5-12,0-10,-4 18,95-324,-92 310,10-37,3 1,16-35,-22 68,15-24,-10 21,-2-3,6-19,-13 28,7-10,-14 30,0 1,1 0,0 0,0 0,1 1,3-3,7-7,-6 7,-1 0,1-1,-2 0,3-4,58-99,9-30,-35 59,-14 25,17-24,-30 57,2 0,-2-1,-1-1,9-21,-4 5,20-35,3-5,88-210,-41 89,-64 149,32-75,-55 126,-3 4,2-1,-1 1,-1-1,1 1,0-1,0 1,0-1,-1 1,0-1,1 0,-1 1,0-1,0 0,0-1,0 3,-1 1,1-1,0 1,0-1,0 1,0-1,0 1,-1-1,1 1,-1 0,1-1,-1 1,1-1,-1 1,1 0,0-1,0 1,-1 0,1 0,-1 0,1-1,-1 1,1 0,0 0,-1 0,1 0,-1 0,0 0,-15 2,13-2,-13 3,9-3,0 1,1 0,-1 0,1 1,1 0,-2 1,1-1,0 1,-3 3,-18 21,18-18,0 1,-4 1,-4 3,-1 0,-1-1,0-2,-1 0,-9 2,2-3,-2-2,1-1,-1-2,0-2,1-1,-2-2,2-2,-9-2,30 3,-1-1,0 0,1-1,-1 0,1-1,-6-4,-3-3,-1-1,-2-5,-69-52,25 20,-14-20,18 14,-4 1,-87-79,116 101,-1 2,-20-11,37 28,2-1,-1-1,1 0,-5-9,12 15,0 1,0 1,-1 0,0 1,1 0,-2 1,1 0,0 1,-11-5,5 2,0 1,-2 1,2 1,-15-1,26 4,0-1,0 0,0 0,0 0,0 0,0-1,0 0,0 0,0 1,0 0,-1 0,-1 0,-5 1,5 1,5-1,2 0,-2 1,1-1,0 0,0 1,0-1,0 0,0 0,0 0,0 0,0 0,-3-3,-11-4,12 7,1 0,-1-1,0 1,1-1,0 0,-3-2,5 4,5-2,-5-2,-6-1,-42-31,16 10</inkml:trace>
  <inkml:trace contextRef="#ctx0" brushRef="#br0" timeOffset="3">4844 267,'4'0,"2"1,-1 0,-1 1,1-1,0 1,0 1,-1-1,5 4,11 5,20 3,-23-8,13 6,-27-10,0 0,0 0,0 1,0 0,-1-1,1 1,0 1,0-1,0 0,0 0,1 0,-1 0,2 1,9 3,0-2,0 0,0 0,1-2,0 0,2-1,13 3,94 15,-57-15,-33-2,1 1,13 5,33 16,49 25,-26-8,-72-31,49 20,-75-27,1 0,-1 0,1 1,-1 0,4 4,-3-2,1-1,-1 1,3-1,45 23,-38-21,0 2,0 0,0 0,-2 2,14 13,-3 1,-2 1,7 10,18 18,-43-49,-1 0,2-1,-1 0,1 0,0 0,0-1,1 1,10 5,2 2,-9-6,-2 0,1 0,-2 2,2-1,6 9,-7-6,1-1,-1-1,1 0,5 2,42 25,-23-15,-14-9,10 3,-16-8,0 1,-2 0,2 1,3 4,71 56,-84-65,0 1,0 0,0 0,-1 0,0 0,0 1,1 0,1 4,-3-7,-2 1,2 0,0 0,-2 0,2 0,-1 1,0-1,-1 0,1 1,-1-1,1 0,-1 1,1-1,-1 1,-1-1,1 1,0-3,0 1,-1-1,1 0,-1 1,1-1,0 0,-1 0,1 1,-1-1,0 0,0 0,1 0,-1 0,0 0,0 0,0 0,1 0,-1-1,0 1,0 0,0-1,0 1,0-1,0 1,0-1,0 1,-1-1,2 0,-2 0,1 0,0 0,0 0,0 0,-1 0,-2-1,0 1,0-1,0 0,0 0,0-1,0 0,0 0,1 0,-1 0,-6-6,0 0,1-1,-1-1,2 1,-2-3,-41-57,25 31,7 12,6 7,-1 1,1 0,-2 1,0 1,-10-6,-8-1,-1 2,-1 2,-3 0,-23-12,31 16,4 1,-9-7,9 4,-6-3,2-2,0-1,-12-13,31 25,0 2,-1 0,0 1,-1 0,-8-2,16 7,-2 1,2 1,-2-1,1 1,0 1,-1-1,0 1,1 0,0-1,-1-1,2 1,-5-3,-19-10,-16-13,25 14,0 1,-1 2,-18-7,5 7,17 6,1-1,-1-1,2-1,-1 0,-10-9,8 3,9 6,0 1,0 0,1 0,-3 1,-189-71,160 63,19 7,1-1,-13-6,7-3,1 0,1-2,-11-11,8 7,22 19,0-1,1 0,0 0,-1-1,1 0,0 0,1 0,-1 0,1-1,0 0,-1 1,0-6,4 9,-2-1,1 1,0 0,1 0,-2-1,1 1,0 0,-1 0,1 0,-1 1,0-1,1 0,-1 1,1-1,-2 1,2 0,-1 0,-2-1,-52-36,48 31,7 6,0 0,0-1,-1 1,2 0,-2 0,1 0,0 1,-1-1,0 0,2 1,-2-1,1 1,-3-1,4 1,0 1,0-1,-1 0,1 1,0-1,-1 1,1-1,-1 0,1 1,0-1,0 1,-1-1,1 1,0-1,0 1,0-1,0 1,0 0,0-1,0 1,0-1,0 1,0-1,0 1,0-1,0 2,0 15,0-17,0 3,0 1,1-1,0 0,0 0,0 0,-1 0,2 0,-1 0,0 0,1 0,0 1,5 6,-1-1,5 5,-2-2,14 19,15 30,-16-25,16 20,-29-45,0-2,1 1,0-2,0 0,1 0,4 2,3 2,8 8,7 9,-17-13,2-1,13 9,40 18,13 1,-22-11,-15-4,37 30,-52-35,-16-13,0-1,11 4,-5-3,5 5,99 58,-92-57,-16-8,11 6,-24-10,1-1,-1 2,1-1,-1 1,0 0,4 4,4 8,-9-10,1-1,0 0,0 0,1-1,0 1,29 22,-2 2,27 29,-30-25,2-3,1-1,0-2,7 1,29 14,-35-23,-17-8,9 8,6 5,-26-21,-1 0,1 1,-1 0,0 0,0 1,-1 0,1 0,-1 0,0 1,0-1,-1 1,1 1,-1-1,-3-5,0-2,1 1,-1 0,0-1,0 1,1-1,-1 1,0-1,1 1,-1-1,0 1,0-1,0 1,1-1,-1 1,1-1,-1 0,1 1,-1-1,1 0,-1 1,0-1,0 0,0 0,0 0,0-1,0 1,0 0,0 0,0 0,0 0,0 0,0 0,0 0,0 0,1-1,-1 1,0 0,0 0,0 0,0 0,0 0,0 0,0 0,0-1,0 1,0 0,0 0,0 0,0 0,0 0,0 0,0-1,0 1,-1 0,1 0,0 0,0 0,0 0,0 0,0 0,0 0,0-1,0 1,0 0,-4-6,3 5,-157-236,15 20,88 138,2-3,-43-92,83 145,-1-4,5 9,-11-20,18 41,0 0,1 0,-2 0,1 0,-1 1,1-1,0 1,-1-1,1 1,0 0,-2 0,2 1,-1-1,0 1,0 0,0 0,0 0,-3 0,-5-1,1 2,-1 0,0 0,-9 3,8-1,0-1,0-1,-5-1,5-1,0 0,1-2,-1 0,-6-3,-10-7,-5-5,21 13,0 0,0 1,0 1,0 1,-6-1,-21-2,-3 2,36 3,-25-1,4 0,-22-4,39 3,1 1,-1-1,1-1,1 0,-2-1,2 0,-2-1,-53-40,55 40,1 0,-1 0,1-1,0 0,0 0,1-1,0 0,-2-4,-8-14,1-1,-2-5,3 3,-18-26,27 46,-9-13,-12-12,22 28,-2 1,0-1,1 1,-1 0,0 1,1 0,-4-2,-6-2,0-1,1-1,-1 0,2-2,-1 0,14 11,-13-11,-11-7,23 18,1 1,0-1,-1 1,0 0,1-1,-1 1,0 0,1-1,0 1,-1 0,0 0,0 0,1 0,0 0,-1 0,0 0,0 0,1 0,0 0,-1 0,1 1,0-1,0 0,0 0,0 0,0 1,0-1,0 0,0 0,0 1,0-1,0 0,0 0,0 1,0-1,0 0,0 0,0 1,0-1,0 0,0 1,0-1,0 0,0 0,0 1,0-1,0 0,0 1,0 2,1 0,1 0,-1 0,-1 0,2 0,-1-1,2 3,4 4,0 0,0-1,1 0,0-1,0 0,1 0,-1-1,2 0,7 7,13 11,-4 3,0 1,1 6,6 6,42 47,3-4,24 15,-77-78,1-1,0-1,1-2,0-1,0-2,20 5,50 23,2 1,-85-38,2 0,12 0,-13-2,0 1,8 3,-15-2,1 0,-1 1,-1 0,1 1,-1 0,1 1,1 3,2 0,21 19,5 2,-20-18,-2 2,6 6,16 16,30 26,-55-50,-1 1,1 0,-2 1,3 4,17 41,-24-49,-2 0,0 0,3 9,-4-10,0-1,0 0,1 0,0-1,0 1,3 2,15 27,-16-26,1-1,0 0,2 2,6 5,-3-2,0-1,0 2,-1 0,0 1,0 3,-6-11,-2-8,-3-6,-2-4</inkml:trace>
  <inkml:trace contextRef="#ctx0" brushRef="#br0" timeOffset="4">5607 3274,'0'-5,"1"1,0-1,-1 1,1-1,1 1,-2-1,2 1,0 0,0 0,0 0,1-1,1-6,44-88,-1 4,40-109,-4-14,-64 164,76-202,-77 218,2-11,-16 39,43-113,-36 96,2 1,0 0,8-10,30-43,102-153,-147 224,-1 0,0 0,0-1,-1 1,0-1,0 0,-1-1,0 1,0-1,0 0,-2 0,2 0,-2 0,0-1,0-1,-1 0,1 0,1 0,2-11,-3 19,0-1,0 1,0 0,1 0,0 0,0 0,-1 0,1 1,1-1,-1 1,1-1,0 0,5-4,11-14,-18 21,1-1,0 1,0-1,-1 1,1 0,0 0,0 0,-1 0,2 1,-1-1,-1 1,-1 0,1 0,0 0,-1 0,0 0,0 1,1-1,-1 0,1 0,0 0,-1 1,1-1,-1 0,0 1,0-1,0 0,1 1,-1-1,1 1,-1-1,0 1,1-1,-1 1,0-1,0 1,0-1,0 1,0-1,1 1,-1-1,0 1,0 0,0-1,0 1,0 0,1 22,-2-16,0 1,0-1,-1 1,1-1,-1 0,0 0,-1 0,0 0,0 0,-1 1,-8 13,0-1,-7 8,3-3,6-9,-1 1,3 0,-1 0,1 1,0 1,-1 9,-1 4,1-4,-3 7,-5 12,-18 43,28-74,0-2,-1 1,-1-1,-6 8,8-10,0-1,0 1,1 0,-2 6,-12 22,-12 10,13-22,1 1,8-12,0-1,-4 3,9-12,0 1,0-1,0 1,1 1,1-1,-2 4,-5 14,-2 13,5-14,-17 43,-2 0,4-12,0-2,-1-2,-1-1,-20 28,33-59,2 0,-1 1,-2 10,-12 28,18-46,2 0,0 1,0 0,0-1,1 4,-8 28,9-35,0 1,0 0,1-1,0 1,1-3,-1 1,0-1,-1-1,1 1,-2 0,2 0,-4 4,1-3,0 0,1 0,0 0,0 0,0 1,1 0,0 0,1-1,-2 9,3 6,0-11,-1 0,0-1,-1 1,0 0,0-1,-3 11,-7 18,8-24,-1 0,0 0,-2 3,5-18,-3 9,1 0,1 0,-3 8,5-17,0 1,1 0,-1 0,1-1,0 1,-1 0,1 0,0 0,0-1,1 1,-1 0,0 0,1-1,-1 1,1 0,0-1,0 1,0 1,-1-4,0 1,0 0,1-1,-1 1,0-1,1 1,-1-1,0 1,1-1,-1 0,1 1,-1-1,0 1,0-1,1 0,-1 1,1-1,-1 0,1 0,-1 1,0-1,1 0,-1 0,1 0,0 0,-1 0,1 0,-1 0,0 0,1 0,-1 0,1 0,0 0,-1 0,1-1,-1 1,0 0,1 0,-1-1,1 1,-1 0,1-1,-1 1,1 0,-1-1,0 1,0-1,1 0,2-3,0-1,0 0,0 0,-1 0,2-2,-1-1,6-9,0 1,1 0,0 1,2 0,-1 1,3-1,-3 4,0-1,-1-1,1 0,-2 0,0-1,5-11,-1-4,0-2,-2 0,-1 0,1-10,-1 4,0 0,2 0,1 2,13-26,-22 53,1 1,-1 0,2 0,-1 0,1 1,0-2,1 1,-2-2,4-4,3-12,11-24,4-12,32-59,-5-4,-4-2,4-26,-48 135,-3 6,1-1,0 1,-2-1,3-12,-5 22,1-1,-1 0,1 0,0 1,0-1,0 1,0-1,1 0,4-12,-3 2,-1 0,0 0,-1-1,0 1,-1-1,0 1,0-1,0-11,0 7,0 0,-2 0,0 0,0 0,-3-11,3 15,0 0,0 0,1 0,0-1,1 1,1 0,2-14,2-16,9-37,-7 50,2-11,4-9,-11 44,-2 14,-3 14,2-14,-1-1,0 0,0 1,-1-1,0 0,0 0,0-1,0 1,-9 12,-10 12,3-5,-1 5,1 1,-13 28,-28 72,60-131,-5 12,0 0,1 1,-2 8,3-11,-2 9,-61 200,51-177,-2 0,-1-2,-1 0,-4 3,8-18,-10 23,13-26,9-18,1-1,-1 1,2-1,-1 1,0 0,0 0,1 0,0 0,-1 0,1 3,-2 15,2 0,0 0,2 9,-1 1,-2 4,1-9,-2-1,-1 1,-1-1,-1 0,-1 0,0-1,-7 15,11-34,-8 28,10-31,-1 0,2 0,-1 1,1-1,0 0,-1 1,1-1,0 1,1 1,-1-4,0 0,0 0,0-1,0 1,0 0,0 0,0-1,0 1,0 0,1 0,-1-1,1 1,-1 0,0-1,1 1,-1-1,1 1,-1 0,0-1,1 1,-1-1,1 0,0 1,-1-1,1 1,-1-1,1 0,1 1,-1-1,0 0,1 0,-2 0,2 0,-1 0,0 0,0-1,1 1,-1 0,0-1,0 1,4-2,-1-1,0 1,0-1,0 0,1-1,1-1,0-2,0-1,0 1,-1-1,1 0,-1-1,3-5,4-14,6-16,4-13,-14 40,71-173,-64 146,-11 31,0 0,0 0,1 1,1 0,0-1,14-22,-4 9,-1-1,10-26,-14 25,150-355,-138 332,7-6,10-21,-23 45,6-12,-20 38,-1 1,0 0,1-1,-2 1,1-1,-1-4,0 10,-1 0,0 0,0 1,0-1,1 0,-1 0,0 0,0 0,0 0,0 0,0 0,-1 0,1 0,0 0,0 0,-1 0,1 1,0-1,0 0,0 0,-1 0,1 0,-1 1,1-1,-1 0,0 1,1-1,0 0,-1 1,0-1,1 1,-1-1,1 1,-1-1,0 1,0 0,0-1,1 1,0 0,-1 0,0 0,-1-1,-2 1,-1 0,0 0,0 1,1 0,-1 0,-2 1,-3 0,1 0,-2 0,-1 1,-2 1,9-2,1 0,0 0,1 0,-1 0,0 1,1 0,-1 0,0 0,0 2,0 0,0-1,0 1,0 1,1-1,0 1,0 0,-1 0,2 0,0 0,-1 1,0 4,-18 67,10-34,-1-1,-2 0,-15 30,24-60,0 0,1 0,0 0,2-10,2-3,-1-8,2-16,-1 22,0-20,1 8,-1-1,0 1,0-1,-1 1,-1-1,0 1,-3-9</inkml:trace>
  <inkml:trace contextRef="#ctx0" brushRef="#br0" timeOffset="5">5048 1890,'45'-45,"27"-26,-58 59,0 1,1 0,0 2,7-3,-16 9,0 1,1 0,0 0,-1 0,1 1,0 1,0-1,-1 1,6 1,8 3,-1 0,12 6,-5-3,4 1,-22-7,0 0,0 0,1-1,-1-1,7 0,7-4,-13 2,-1 1,2 1,-1 0,5 0,15 4,2 2,24 3,-38-7,-1 0,2-2,2-1,-14 1,0 0,0-1,-1 0,1 0,-1 0,1-1,-1 0,1-1,-1 1,4-5,12-15,-18 19,-1 0,2 1,-1-1,0 1,1 0,-1 0,1 1,-1-1,1 1,0 0,0 0,0 0,3 0,4-1,1-1,-1 0,-1-1,1 0,0-1,0-1,-2 0,9-8,11-10,-2-3,6-8,-12 11,-11 13,-1 1,2 0,6-5,-9 12,-8 4,0 0,0 0,0 0,0 0,0 0,0 0,0 0,1 0,-1 0,0 0,0 0,0 0,0 0,0 0,0 0,0 0,0 0,0 0,0 0,0 0,0 0,0 0,0 1,1-1,-1 0,0 0,0 0,0 0,0 0,0 0,0 0,0 0,0 0,0 0,0 0,0 0,0 1,0-1,0 0,0 0,0 0,0 0,0 0,0 0,0 0,0 0,0 0,0 0,0 0,0 0,0 1,-1-1,1 1,-1 0,1 0,-1 0,0 0,1 0,0 0,-1-1,0 1,0 0,0 0,1-1,-1 1,0 0,-58 30,45-22,1-2,-1 0,0-1,0 0,0-2,-1 0,0-1,1-1,-13 0,-84 8,30 6,54-13,22-3,0 0,0 1,0 0,0 0,-1 1,2-1,-1 2,-3 0,-16 9,20-11,0 0,1 1,-1 0,1 0,0 0,-1 0,1 0,0 1,-1 0,2 0,-1 0,0 0,0 1,0 1,-57 111,40-84,-2 0,-1-2,-3 1,17-19,2 1,-1-1,0 2,1-1,-1 6,3-7,-1 0,0 0,0-1,-1 0,-1 0,-5 5,11-13,-1-1,1 0,0-1,-1 1,0 0,1-1,-2 0,2 0,-1 0,1 0,-2-1,1 1,1-1,-1 0,0 0,0 0,0 0,0-1,0 1,0-1,1 0,-1 0,0-1,0 1,1-1,-1 1,1-1,0 0,-1-1,1 1,0 0,-1-1,2 1,-2-1,2 0,-1 0,-7-15,6 13,1 1,0 0,-1 0,1 0,-1 0,0 0,0 1,-16-14,-1 1,0 1,-2 2,-8-5,23 15,0-1,0 1,0 1,-1 0,1 0,-4 1,-12-1,-11 1,19 2,0-2,0 0,1-1,-12-3,2-6,19 8,0 1,1 0,-1 0,1 0,-1 1,0 0,1 0,-3 1,-17 1,0 2,-23 6,16-3,30-6,-1 1,1-1,-1 0,1 0,-1 0,0 0,1 0,-1 0,1 0,-1-1,1 1,1 0,0 0,-1 0,1 0,0-1,0 1,0 0,0 0,0-1,-1 1,1 0,0 0,0-1,-1 1,1 0,0-1,0 1,0 0,0-1,-1 1,1 0,0-1,0 0,0-1,0 1,0 0,0 0,0 0,0 0,0 0,0 0,1 0,-1 0,2-6,0 0,0 0,1 0,0 1,0 0,3-6,25-37,-14 25,-10 12,1 0,0 1,2-3,-8 11,2 0,-1 0,-1 0,1 0,1 1,-1 0,1 0,-1 0,2 0,165-60,-154 56,1 2,0 1,14-1,-15 3,0-2,-1 0,1-1,6-3,5-5,-4 1,2 2,-1 1,6-1,22-1,0 3,40 1,-46 7,62-1,-99-1,-1 0,1-1,-1-1,1 1,5-4,11-7,4-3,15-8,-27 13,1 0,-2-1,1-2,11-11,6-5,-7 7,50-43,75-45,-138 102,0 0,1 2,-1 0,1 2,0 0,0 1,1 0,4 1,-18 3,0 0,1 0,-2 0,2 0,-1 0,0 0,0 1,0-1,0 1,0 0,0 0,1 1,-2-2,-1 0,0 0,0 0,0 0,0 0,0 0,0 1,0-1,0 0,0 0,1 0,-1 0,0 1,0-1,0 0,0 0,0 0,0 0,0 1,0-1,0 0,0 0,0 0,0 0,0 1,-1-1,1 0,0 0,0 0,0 0,0 0,0 1,0-1,0 0,0 0,0 0,-1 0,1 0,0 0,0 1,0-1,0 0,-5 6,1-1,-1 1,-1-1,2 0,-2-1,0 1,-2 0,-4 4,-14 9,-20 10,25-17,1 2,1 0,-15 14,-21 29,0 5,48-54,-41 44,-2-3,-1-3,-2-2,-39 22,36-28,-40 26,89-59,-1 1,-1-1,-6 1,12-4,0 0,0 0,0-1,0 0,1 0,-2 0,1 0,1-1,-1 1,-1-1,2 0,-1 0,0 0,-12-7,10 4,-1 1,1 0,-1 1,1 0,-1 0,1 0,-1 1,-2 0,-54-2,60 3,0 0,0 1,0-1,0 1,0-1,0 1,1 0,-2 0,2 0,-1 0,1 0,-1 0,0 1,0-1,1 1,0 0,-1-1,0 2,-3 2,-23 26,-2-1,-19 14,44-40,0 0,0 0,1 1,0-1,-3 4,6-6,1-1,-1 1,0-1,0 1,1-1,-1 1,0 0,0-1,1 1,-1 0,1 0,0-1,0 0,0 0,0 0,0 0,0 0,0 0,0 0,0 0,0 0,0 0,1 0,-1 0,1 0,-1 0,1 0,-1 0,1 0,-1-1,0 1,1 0,0 0,2 3,1 0,0 0,0-1,0 0,0 0,1 0,-1 0,2 0,7 3,2 0,0-1,3 0,-1-1,1-1,17-1,55-3,-28-1,-18-1,0-2,4-4,-39 8,30-8,-18 4,-1 2,2 0,4 1,-4 3,0 1,0 2,18 5,-33-7,-1 0,1-1,1 0,-1-1,0 0,2-1,-6 1,-1 0,0-1,1 1,-1-1,0 0,1 0,-2 0,2 0,-1-1,0 1,0-1,0 1,0-1,0 0,-1 0,1 0,-1 0,1-1,0 1,0-2,-2 3,1 0,-1 1,0-1,1 0,-1 0,0 0,0 0,0 1,0-1,0 0,0 0,0 0,0 0,0 0,0 1,0-1,0 0,-1 0,1 0,0 1,-1-1,1 0,-1 0,1 1,0-1,-1 0,1 0,0 1,-1-1,1 1,-1-1,-2-2,0 0,0 0,0 0,0 1,0-1,-19-11,0 2,-1 0,-19-5,30 12,-8-3,-1 2,0 0,1 2,-2 1,2 1,-2 1,1 1,-4 2,14 0,2 0,-1 1,-3 1,8-1,5-1,10 0,24-1,2-3,-1-1,24-8,-4 2,-1 3,-33 3,-1 0,0-2,1-1,-1-1,-1-1,10-6,6-2,6-4,-2-1,-24 12,-2 0,0-1,0-1,9-9,-14 12,0 2,8-6,-11 8,1 0,-1 0,1-1,-1 0,-1 0,4-4,-8 9,0 0,0-1,0 1,1-1,-1 1,0-1,0 1,1 0,-1-1,0 1,0-1,0 1,0-1,0 1,0-1,0 0,0 1,0-1,0 1,0-1,0 1,0-1,0 1,0-1,-1 1,1-1,0 1,0 0,0-1,-1 1,1-1,0 1,0-1,0 1,0 0,-1-1,1 1,-1 0,1-1,-2 0,1-1,-1 1,1 0,-1-1,1 1,-2 0,2 0,-2 1,-2-2,0 0,-1 1,1 0,-1 1,1-1,-4 1,-35 5,22-2,3-1,9-2,-1 1,-6 3,14-3,-1 0,1 0,0 0,0 1,0 0,0 0,-1 0,2 0,-1 0,0 2,-31 34,27-28,-1 0,1-1,-1-1,0 0,-1 0,0-1,0 0,-4 0,10-5,-1 0,0 0,0-1,0 1,0-1,0 0,-2-1,5 0,0 0,1 0,-2 0,1 0,0 0,1-1,-1 1,-1 0,1-1,1 1,-1-1,0 0,0 1,0-1,1 0,-1 1,0-1,0 0,1 0,-1 0,0 0,1 0,-1 0,0 0,1 0,0 0,0 0,-1-1,1 1,-1 0,1 0,0-1,-1-1,0 0,1 1,0-1,0 0,-1 0,1 0,0 0,1 0,-1 0,0 0,0 0,0 0,1 0,0 0,0 1,0-1,0 0,0 1,1-1,-2 1,2-1,-1 1,1 0,0-1,2-1,0-1,0 1,0 1,0-1,1 1,0 0,-1 0,1 1,0-1,2 1,12-6,0 2,1 1,17-2,-33 7,0 0,0 0,0 0,0 1,0 0,0 0,3 1,5 4</inkml:trace>
  <inkml:trace contextRef="#ctx0" brushRef="#br0" timeOffset="6">1272 2212,'-64'0,"-70"1,122 1,0 0,0 1,0 1,-8 4,-15 5,1-5,-26 2,39-6,0 2,1 1,-20 9,0 0,-20 9,20-9,-26 7,62-22,1-1,-1 1,1-1,-1 0,1 0,-1 0,0-1,0 0,0 0,-4-2,0 0,-8-5,7 3,-1 0,-4-1,3 4,0 0,0 0,-1 2,1 0,-4 1,-7-1,-232 1,245 0,-1 0,0 1,0 0,-20 4,28-6,1 0,1 0,-1 0,0 0,0 0,0 0,1 0,-1 0,0 0,0-1,1 1,-1 0,0-1,0 1,0-1,1 1,-1-1,0 1,0-1,0 0,1 1,-1-1,1 0,-1 0,0 0,1 0,-1 0,1 1,0-1,0 0,-1 0,1 0,-1-1,1 1,0 0,0 0,0 0,-1 0,1-1,0-1,0 1,1 0,-1 0,0-1,1 1,-1 0,1 0,-1 0,1 0,0 0,0 0,0 0,-1 0,1 0,1 0,-1 0,1 0,2-3,0 2,0-1,1 0,-1 1,0 0,1 0,0 1,0 0,-1 0,1 0,0 1,0 0,4-1,10 0,1 2,-1 0,0 1,-2 0,12 1,0-1,0-3,0 0,13-5,-9 0,1 1,24 2,68 4,-56 1,230-1,-279 0,12-3,-26 2,0 0,0-1,0 0,0-1,-1 0,5-3,35-19,40-15,-82 38,28-12,-1 3,17-3,-47 13,0 1,0 0,1-1,-2 1,2 0,-1-1,0 0,0 1,0-1,0 0,0 0,-1 1,0 0,0 0,0 0,0 0,1-1,-1 1,0 0,0 0,0 0,0 0,0-1,0 1,0 0,0 0,0 0,0-1,0 1,0 0,0 0,0 0,0-1,0 1,0 0,0 0,0 0,0-1,0 1,0 0,0 0,0 0,-1 0,-6-8,-3 1,-2 0,-5-1,-6-4,-101-51,90 49,-1 2,-25-5,53 16,0 0,0 0,0 1,1 0,-6 1,-3 2,1 1,-1 1,5-2,-499 188,371-125,129-62,-1 0,0-1,0 0,1-1,-9 1,-5-2,2 0,-3-3,21 2,0-1,1 1,-2-1,2 0,0-1,-1 1,0 0,1-1,-1 0,1 0,0 0,-1 0,-1-2,-4-6,0 0,-6-10,11 16,-11-21,11 18,0 1,-1 0,0 0,-1-1,3 4,0 1,6 3,13 3,-8-1,0 0,0-1,1-1,-2 0,2 0,-1-1,1-1,7-1,39-12,43-11,7-9,36-25,30-11,-118 55,1 3,30-1,54-11,-112 17,0-1,-1-1,0-3,4-2,-4 0,80-46,-61 35,-14 8,18-14,-39 24,0 0,1 0,0 1,0 1,0 0,0 1,1 1,0 0,-11 3,1 0,-2 0,1 0,1 0,-1 0,0 0,0 0,0 0,0 1,0-1,1 0,-2 1,2 0,-2-1,0 0,1 1,-1-1,0 0,1 1,-1-1,0 1,0-1,0 1,0-1,0 0,0 1,0-1,0 1,0-1,0 1,1-1,-1 1,0-1,0 1,0-1,-1 1,1-1,0 1,0-1,0 1,0-1,0 1,0-1,0 1,0-1,0 1,-1-1,1 0,0 1,-1-1,-1 5,0-2,0 1,-1 0,0 0,1-1,-1 0,-1 0,1 0,0 0,0-1,0 1,-1-1,1 0,-1 0,1-1,-3 1,-3 2,0-2,-1 1,1-2,-1 0,1 0,-1-1,-21-1,-10-4,-19-2,7 4,6-1,-28 4,58 2,0 1,0 2,1 0,0 1,-7 4,-7 2,-26 11,-2-4,-38 6,81-21,0 0,-3 3,11-4,-1 0,-1-1,1 0,0 0,0-1,0 0,0-1,0 0,-2-1,-3-2,0-2,-1 0,1 0,1-2,0 0,-3-3,-3 0,12 7,1 0,-2 0,1 1,0 0,-1 1,1 0,0 0,-2 1,-14 0,-17 3,11-1,11 0,-1 1,0 0,1 2,-1 0,2 2,-2 0,10-3,4-3,1 1,-1-1,0 1,1 0,-1 0,1 1,0 0,-2 1,5-4,0 0,0 0,0 0,0 0,-1 0,1 0,0 0,0 1,0-1,0 0,0 0,0 0,0 0,0 0,0 0,0 1,0-1,0 0,0 0,0 0,0 0,0 0,0 1,0-1,0 0,0 0,0 0,0 0,0 0,0 1,0-1,0 0,0 0,0 0,0 0,0 0,0 1,0-1,0 0,0 0,0 0,0 0,0 0,0 0,1 1,6 2,11 0,-18-3,22 0,0-1,-1-2,2 0,-2-2,4-2,-1 1,42-7,-32 8,9-5,-34 9,-1 0,1 0,1 1,-2 1,1 0,0 0,5 2,11 2,128 8,4 1,11 7,93-7,-236-12,0 1,-1 2,16 5,21 5,-1-6,1-4,0-2,24-6,-23-4,-2-4,10-5,35-8,-73 18,182-35,-126 23,1 5,34 3,-92 7,0-1,14-6,-14 3,0 2,11 1,-35 3,0 1,1 0,-1 0,2 1,-6 0,-1-1,0 1,0 0,0 0,1 0,-1 0,1 0,-2 1,2-1,-1 1,1 1,1 1,0 0,1-1,-1 0,0 0,0 0,1-1,0 0,3 1,8 2,15 2,-11-4,-2 1,45 11,-54-12,1 1,0 0,-1 1,1 0,-1 2,6 2,-9-5,-1 0,1 0,0 0,-2 1,6 5,1 2,-5-5,1-1,-2 1,3 5,-7-11,0 1,0-1,0 1,0-1,0 1,-1 0,1-1,-1 1,1 0,0 0,-1-1,0 1,0 0,0 0,0 0,0 0,0 0,0 0,0 0,0 0,0 1,-1-1,0 1,0-1,0 0,-1 1,1-1,0 0,-1 0,1 0,-1 0,0 0,1 0,-1-1,0 1,-7 6,0-1,-4 2,8-5,-10 5,1-1,0 0,-1-2,0 0,0-1,0-1,0 0,-1-2,0 0,-6-1,-8-2,0-2,0-1,0-2,0-1,-14-8,29 10,-191-59,190 60,-134-27,121 27,0 2,0 1,0 2,-7 2,-12 5,0 2,1 3,-25 12,71-24,-38 14,2 2,0 2,-15 12,-32 33,-12 17,26-22,-53 45,118-100,1 1,0 0,0 0,-4 4,7-5,-1-1,0 0,0 0,-1 0,0 0,1-1,-1 1,0-1,1 0,-1 0,-1 0,1-1,0 1,-1 0,-9 0,2-1,-2 0,1-1,-1-1,0 0,-19-1,20 2,-4 0,1-1,0 0,-1-2,-7-2,-5-3,1 1,-1 2,-13 1,-101-13,128 16,1 0,0 1,0 1,-7 1,-53 14,73-16,-96 30,16-5,58-18,0 2,-20 12,19-9,-27 8,32-13,0-2,0 0,-15 0,23-4,0 1,0 1,-1 0,-4 4,3-3,-1 1,-3-1,3-2,-1-1,0-1,1-1,-10-1,-13-1,31 3,1 0,-2 1,1 0,1 1,-1-1,-3 3,5-3,-1 1,1-1,-1 0,1 0,-1 0,0-1,1 1,0-1,-1 0,1-1,-1 1,0-1,-15-6,5 2,0 1,-5-1,14 4,1 1,-1 0,1-1,0 2,0-1,0 1,-1 0,1 0,0 0,-1 1,-9 3,-12 4,6-3,19-6,0 0,1 1,-1-1,-1 0,2 0,-1 0,0 0,0 0,0 0,1 0,-1 0,-1 0,1 0,1-1,-1 1,0 0,0-1,0 1,1-1,-1 1,0-1,0 1,0-1,1 0,0 0,-1 1,0-1,0 0,1 0,0 0,-1 0,1 0,-1 0,1 0,-1 0,1 0,0 0,-1 0,1-3,-1 0,1 0,-1 0,1 0,0 0,0 1,0-1,1 0,-1 0,1-2,2-5,0 0,0 0,1 1,1 0,-1 0,1 0,0 0,9-18,-13 25,1 1,-2-1,2 1,-1-1,0 1,1 0,0 0,-1 0,1 0,-1 0,2 0,-2 1,1-1,0 1,0-1,0 1,1 0,-2 0,1 0,1 0,-1 1,1-1,-1 1,0-1,0 1,0 0,3 1,8 1,-10-1,0-1,0 1,0-1,0 0,3 0,-5 0,0 0,-1-1,2 1,-1 0,0-1,-1 1,2-1,-1 0,0 1,-1-1,1 0,0 0,0 1,-1-1,1 0,0 0,0 0,-1 0,1-1,4-10,-1-1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8-04T16:50:55.035"/>
    </inkml:context>
    <inkml:brush xml:id="br0">
      <inkml:brushProperty name="width" value="0.05" units="cm"/>
      <inkml:brushProperty name="height" value="0.05" units="cm"/>
      <inkml:brushProperty name="color" value="#E71224"/>
      <inkml:brushProperty name="ignorePressure" value="1"/>
    </inkml:brush>
  </inkml:definitions>
  <inkml:trace contextRef="#ctx0" brushRef="#br0">3077 2229</inkml:trace>
  <inkml:trace contextRef="#ctx0" brushRef="#br0" timeOffset="13470.52">1119 1746,'12'1,"-1"0,8 3,8 0,21 4,1 3,35 15,-37-11,0-2,43 4,-16-13,73-10,-29 0,21 5,134-5,-176-1,81-21,-140 19,218-40,-98 32,95 7,-206 10,1-2,21-7,17-11,73-30,-127 38,40-9,1 4,1 4,0 4,34 4,-70 5,-1 2,20 5,71 20,5 0,-44-14,47 7,-95-11,0 1,10 7,-3 2,89 35,-132-51,-1 0,1 1,0-1,-1 1,0 0,1 0,-1 1,-1 0,1 0,0 0,-1-1,1 0,0 0,0 0,0 0,0-1,0 1,0-1,5 1,-2-1,-2-1,0 0,-1 0,0 0,0 0,0 1,3 2,-6-4,0 0,0 0,-1 0,1 0,0 0,0 0,0 0,-1 1,0-1,1 0,0 1,-1-1,1 0,-1 1,1-1,-1 1,0-1,0 0,0 1,0-1,0 1,0-1,0 1,0-1,0 1,0-1,-1 1,1 0,-1 0,0-1,1 1,-1 0,1-1,-1 1,0-1,0 0,0 1,1-1,-2 0,1 1,1-1,-2 0,1 0,0 0,0 0,-1-1,1 1,0 0,-1-1,1 1,0-1,-1 1,2-1,-3 0,-3 2,-1-2,0 1,1-1,-7-1,-142-17,136 15,0-1,0 0,0-2,0-1,-3-3,-19-11,-28-21,33 20,0 3,-19-6,-77-25,61 25,49 17,-1 1,0 1,-1 2,0 1,1 1,0 1,-5 3,-241 33,221-23,-32 14,29-8,-12-1,-58 2,55-10,-222 33,144-19,107-15,2 2,-35 16,0 10,-30 22,-5 4,-158 82,157-91,79-42,0-1,-1-2,-1-1,26-7,-1 1,0-1,1-1,-1 1,0-1,1 0,-1 0,0 0,0 0,1-1,-1 0,0 0,-8-6,0-1,-7-6,10 7,-4-4,-9-10,13 12,-1 1,1 0,-1 1,-4-3,-5 1,-1 0,1 1,-1 2,-16-4,-12 0,-23 1,-21 3,-33 6,22 0,86 0,1-2,0 0,-1-1,-4-3,0 0,11 5,-1 0,0 0,1 1,0 1,-1 0,0 1,1 0,-1 1,1 1,0 0,-1 0,2 2,-2-1,2 2,0-1,-4 4,11-7,0 0,0 0,1 0,-1 0,1 0,-1 1,0-1,2 1,-2 0,0 0,2-1,-2 0,1 1,-1-1,0 0,1 0,-1 0,0 0,2-2,0 1,-1-1,1 0,0 0,0 0,-1 0,1 1,0-1,-1 0,1 0,0 0,0 0,0 0,0 0,0 0,-1 0,1 0,0 0,-1 0,1 0,0 0,-1 0,1 0,0 0,-1 0,1 0,0 0,0-1,0 1,0 0,0 0,-1 0,1-1,0 1,0 0,-1 0,1 0,0-1,0 1,-1-1,1 1,0-1,0 1,0-1,0 0,0 1,0-1,0 1,0-1,0 0,0 1,0-1,0 0,0 1,0-1,0 1,0-1,0 0,0 1,0-1,1 1,-1-1,3-5,0 0,1 0,0 0,0 1,0-1,3-2,8-7,8-6,-9 9,0 1,0 1,1 0,0 2,0 0,1 1,-1 1,17-3,43-4,32 2,-52 6,218-27,-234 28,1 2,0 3,-1 1,18 6,1 3,0-3,-1-4,26-3,45-17,-27 2,77 6,24-2,-165 3,1-2,6-4,-9 2,0 2,25-1,10 7,38 6,-30 0,14 1,-19 0,0-4,16-6,-35-4,22-9,-34 8,0 1,41-1,-30 11,0 3,28 8,-56-6,1 3,-1 0,12 8,-2-2,9 1,-37-13,3 1,0 0,0 0,-1 1,1 1,-1 0,8 5,24 23,-15-11,0-2,29 15,80 33,-117-58,1-1,0-1,0-1,5 0,-7-2,2 1,-1 2,1 0,13 3,-10-6,1-2,0-1,0-1,0-1,0-1,0-2,0-1,-1-2,1 0,14-8,9-3,0 2,1 3,0 3,14 1,-55 7,1 1,-1 0,0 0,1 1,4 1,-9-1,0-1,-1 1,1 0,-1-1,1 1,0 0,-1 0,1 1,-1-1,1 0,-1 1,-1-1,1 0,0 0,0 0,0 0,-1 0,0 0,1 0,-1 1,1-1,-1 0,0 0,1 1,-1-1,0 0,0 0,0 1,0-1,0 0,0 1,0 0,-1-1,1 1,-1 0,0-1,1 1,0 0,-1-1,0 1,0-1,0 0,0 1,0-1,0 0,0 0,0 1,0-1,0 0,-1 0,-23 17,23-17,-1 1,-1 0,1-1,0 0,-1 0,0 0,1 0,-1-1,0 0,1 0,-1 0,0 0,1-1,-1 1,1-1,0-1,-2 1,-4-3,0-1,0 0,1 0,-1-1,-4-4,-37-36,-42-48,35 33,51 55,0 0,0 1,0 0,0 0,-1 1,0 0,0 1,0 0,1 0,-1 0,-5 0,7 3,1-1,0 0,0 0,0-1,0 1,0-1,0 0,0 0,1-1,-1 0,1 0,-4-3,-25-33,13 14,-14-12,-23-24,-12-13,63 69,-2 0,1 1,0-1,-2 1,2 1,-1 0,0 0,1 0,-2 1,-5 0,-7-1,0 2,0 0,-6 3,-7 0,-1 2,1 2,0 1,0 3,1 1,0 2,-28 17,33-13,8-6,1 0,0-2,-19 6,-26 9,2 3,-12 10,-55 25,23-23,40-15,-40 22,82-34,1-2,-1-1,0-1,-23 3,-7 1,-23 11,23-6,-14 0,48-14,1 0,0-2,0-1,0 0,-15-4,2-3,-1-3,1-1,-3-3,8 3,13 7,0 0,-1 1,1 1,0 0,-1 1,-2 1,-28 3,-11 3,-2 1,-268 10,314-17,-61 2,59 0,-1 0,2 1,-2 1,-2 1,-24 14,1 1,-2 4,-1 0,30-17,-4 3,-1-2,1 0,-1-2,-1 0,-7 0,-13 0,-22 4,-14 8,16-4,-37 2,9-11,-1-5,-3-5,88 5,-1 0,1 0,0 0,0-1,0 0,0 1,0-1,0 0,0 0,0-1,0 1,0 0,1-1,-2 1,2-1,-1 0,0 0,1 0,-1 0,1 0,0 0,0 0,-1-2,-6-13,1 0,0-1,-2-9,6 21,2-1,-1 1,2-1,-2 0,1 0,0 0,1 0,0 0,0 0,0 0,1-3,0 8,0-1,-1 1,1-1,-1 1,1 0,0-1,0 1,-1 0,2 0,-1 0,0 0,0 0,1 0,-1 0,1 1,0-1,-1 0,2 1,-1-1,0 0,1 1,0-1,-1 1,1 0,0 0,0 1,-1-1,1 1,1-1,5 1,0 1,0 0,0 0,0 1,0 1,0 0,0 0,73 35,-68-31,74 36,59 18,-111-50,0-1,17-1,-29-6,0-1,0-2,0-1,5-2,14-6,2-2,6-6,5-1,11-2,40-20,-105 39,153-63,-123 53,1 2,0 2,29-2,-1 7,22 4,60 11,-93-10,-24-1,2 1,3 2,8 3,1-3,0-1,-1-2,1-3,-1-2,1-2,-2-3,26-8,118-37,-163 48,0-1,0 2,0 0,0 2,6 0,162 13,-167-8,0 0,0 1,19 8,20 4,-5-8,23-1,-30-4,40 2,-66-5,0-2,-1 0,5-3,-5 0,-2 0,1 1,0 1,-1 1,1 1,5 2,6 3,-18-2,0-1,0 0,0-1,0 0,11-3,0 0,-1 1,1 1,0 2,0 1,2 1,3 0,1-1,0-2,0-1,-19 0,16-1,-25 1,1 2,0-1,0 0,0 0,-1 1,1-1,-1 1,1 0,-1 0,1 0,0 0,0 0,0 1,-2 0,1 0,1 0,-1 1,-1-1,1 0,0 0,-1 1,1-1,-1 0,0 2,1 3,-3-21,1 11,0 1,1-1,-1 0,-1 0,1 1,0-1,-1 0,1 1,0 0,-1-1,1 1,-2 0,2 0,-1 0,0 0,0 1,-2-2,-4-3,-2 0,1 1,-6-2,1 2,1 1,-2 0,1 2,0 0,0 0,0 2,-11 1,15-1,1-1,-1-1,0 0,1-1,0 0,-4-3,0 1,-60-23,-74-27,103 41,-1 3,-18-1,-8 7,5 1,30 1,-1 3,-5 1,-74 11,11-2,67-8,20-2,1 1,-1 1,0 1,1 1,-4 2,8-2,1 0,-1-1,0 0,1-1,-6-1,-20 3,0 3,-26 8,31-7,-138 38,111-26,-46 24,-329 138,352-150,-91 41,-36 29,183-86,-11 9,0 0,33-21,0-1,-1 1,0-1,0 0,-5 1,9-3,1-1,0 0,0 1,-1-1,1 0,0 0,-1 0,1 0,0 0,0-1,-1 1,2 0,-2-1,1 1,0-1,0 0,-1 1,2-1,-2 0,1 0,0 0,1 0,-2 0,1 0,0 0,0-1,-2-4,-10-15,-8-10,16 24,-1 0,0 1,0 0,-1 0,1 1,0 0,-29-17,-1 2,-25-9,3 1,37 18,-2 1,1 2,-1 0,-9 1,-91-9,50 8,23 2,-29-4,62 5,1 0,0 0,-12-7,16 5,2 1,0 1,-1 0,0 0,1 1,-5 1,-21-2,27 2,3 1,6 1,0 0,0 0,0 0,0 1,0-1,0 0,0 0,0 0,0 1,0-1,0 0,0 0,0 0,0 1,0-1,0 0,0 0,0 0,0 0,0 1,0-1,0 0,0 0,0 0,0 1,0-1,0 0,0 0,0 0,0 0,1 0,-1 1,0-1,0 0,0 0,0 0,1 0,-1 0,1 1,0-1,-1 0,0 0,1 0,0 1,0-1,0 0,-1 0,1 0,0 0,-1-1,1 1,0 0,-1 0,1 0,0-1,0 1,3-1,30-4,30 3,-2-1,-21 1,0 3,29 5,79 19,-10 0,-94-20,0-3,7-1,32-3,-25 2,-1-3,32-8,-19-7,-1-3,-1-5,27-16,-28 12,0 5,1 3,29-2,-50 12,21-9,-53 17,0 0,1 1,-1 1,12 1,65 7,-59-2,0-3,32-3,26-15,-46 7,8 2,-18 5,59-8,-63 7,-1 2,1 1,-2 3,23 4,121 31,-74-13,-2 1,-49-11,0-3,18 0,-30-10,29-4,-14 1,130-12,26 0,2 5,-195 7,17-2,0 2,0 1,3 3,-28-1,-1 1,0 0,1 0,-2 1,4 1,-1 0,0 0,5 1,3-2,-1 0,2-2,21 5,-29-5,0 0,0 0,0-1,0 0,-1-1,1 0,1-1,-7 1,0 0,0 1,0 0,0-1,0 1,1 0,-1 1,-1-1,1 1,2 0,-4 0,-1-1,0 0,0 0,1 0,-1 0,0 1,0-1,0 0,0 0,0 0,0 1,0-1,0 0,0 0,0 1,1-1,-1 0,0 0,0 1,0-1,0 0,0 0,0 1,0-1,0 0,0 1,0-1,0 0,0 0,0 1,0-1,0 0,0 0,-1 1,1-1,0 0,0 0,0 1,0-1,0 0,0 0,-6 10,5-9,0 0,0 0,0-1,0 1,0 0,-1 0,1-1,0 1,-1-1,1 1,0-1,-1 0,1 0,0 0,-1 0,2 0,-2 0,0 0,1 0,0-1,-1 1,-1-1,1 0,-1 0,2-1,-1 1,-1 0,2-1,-2 0,2 1,-1-1,0 0,-1-2,-6-9,-4-4,-7-14,17 25,0-1,0 0,0 1,0-2,1 1,0 0,-1-1,-4-30,-2-29,9 64,0 0,-1 0,1 1,-1-1,0 0,0 0,1 0,-2 1,1-1,0 1,0-1,-1 1,1-1,-1 1,1 1,-1-1,0 1,1 0,-1-1,1 1,-2 0,2 0,-1 1,1-1,-2 0,2 1,-2-1,2 1,-2 0,2 0,-36-1,21 1,-16-3,-51-6,51 7,-1-2,2-2,-22-8,0-4,-50-28,89 37,-1-1,1 0,-11-13,10 9,-1 1,-13-7,-93-60,113 75,0 1,0 1,0 0,0 0,-1 1,2 0,-7 1,-16 0,-20 3,13 0,10-2,12 0,-1 1,1 0,-1 1,-9 4,-17 5,-11 0,-26 5,65-11,2 1,0 1,-1 0,1 2,-3 2,12-8,2-2,-1 1,2-1,-2 1,2 0,-1-1,0 1,2-2,0 1,0-1,0 0,0 0,0 0,0 0,0 0,0 0,0 0,0 0,0 0,0 0,0 0,0 1,0-1,0 0,0 0,0 0,0 0,0 0,0 0,0 0,0 0,0 0,0 1,0-1,0 0,0 0,0 0,0 0,0 0,0 0,0 0,0 0,0 0,0 0,0 1,0-1,0 0,0 0,0 0,0 0,0 0,0 0,0 0,0 0,0 0,0 0,0 0,0 0,0 0,1 0,6 2,7 0,41-2,-25-1,0 2,18 4,267 41,-198-30,-52-4,-1 5,15 7,-5-1,18 0,-79-20,11 1,-1 2,1 1,-19-5,1 0,1 1,-2 0,1 1,-1-1,1 1,-1 1,1-1,3 6,-8-9,1 0,-1 1,-1 0,2-1,-1 1,0 0,-1 0,1 0,0-1,0 1,-1 0,0 0,1 0,-1 0,1 1,-1-1,0 0,0 0,0 1,0-2,0 0,0 0,-1 0,1 0,0-1,-1 1,1 0,0 0,0 0,0 0,-1-1,1 1,-1 0,0 0,1-1,0 1,-1 0,0-1,0 1,0 0,0 0,0-1,-1 1,2-1,-2 1,1-1,0 1,0-1,-1 0,1 0,0 0,-1 0,1 0,-8 0,0-1,0 0,0-1,0 0,0 0,0-1,1-1,-1 0,1-1,-1 0,1 0,0-1,-5-6,5 5,0 0,-1 1,1 0,-1 1,-2-2,-13-3,-11-4,0 0,9 4,-16-4,-33-1,-30 0,62 10,-8 1,-33 3,54 2,8 0,1 2,0 1,-10 4,8-2,0-1,-19 1,-24-5,15-1,-7 4,-254 23,268-23,1 2,-32 11,31-6,-30 0,0 1,28-4,0-1,-7-4,-94-1,143-2,0 1,-1 0,1 0,0 0,0 0,0 1,0 0,-2 2,-16 6,-2-3,-1-2,1-1,-16 0,8 0,-27 6,-75 20,97-24,1-3,-30-2,58-2,0 0,0-1,-9-3,-13-4,-103-6,96 9,1-1,-1-2,-9-6,21 8,1 2,-17 0,-1-1,19 3,1 0,-1 2,0 2,0 0,-18 5,-110 23,-132 3,259-32,14 0,0 0,1 1,-2 0,1 1,0 0,1 1,-4 2,11-4,0-1,1 2,-1-1,1 0,0 0,0 0,-1 1,2-1,-2 1,1-1,1 1,-2 0,1-1,0 1,1 0,-1 0,1 0,-2 1,1 3,0-5,0 0,0 0,0 0,1 0,-1 0,0 0,0 0,0 0,1 0,-1 0,0-1,0 1,0 0,0-1,-17 8,11-5,-4 3,-1 1,1 0,1 1,0 1,0 0,0 1,-18 16,21-20,-1 1,1 0,0 0,0 1,1 1,-1-1,-3 9,-21 39,3 1,-4 13,31-67,-2 2,4-9,-1-4,1-10,-2 12,1 0,0 0,1 0,-1 0,1 0,0 0,1-3,-2 9,0 0,0 0,1-1,-1 1,0 0,0 0,0 0,0 0,0-1,0 1,0 0,0 0,0 0,1 0,-1 0,0 0,0 0,1 0,-1 0,0-1,0 1,0 0,1 0,-1 0,0 0,0 0,0 1,0-1,0 0,0 0,1 0,-1 0,0 0,7 4,-4-2,11 7,-1 0,1 2,-1 0,-1 1,12 14,-8-10,49 45,-56-51,1 0,-1-1,2 0,-1-1,1 0,1-1,-1-1,0-1,12 5,4-3,1-2,0-1,3-1,-5-1,-13 0,1-1,-2-1,2 0,-10 0,0-1,0 0,0 0,0 0,-1 0,1-1,0 0,0 0,-1 0,1-1,-1 1,1-1,5-6,-5 4,0 1,0 1,1-1,-1 1,0 0,1 0,0 0,0 1,-1 0,4-1,43-5,-37 7,0-1,0 0,0-2,0 0,6-4,-16 7,21-13,1 3,1 0,-1 2,3 2,86-10,-74 13,1-2,-1-3,12-6,11-11,-37 14,0 1,2 2,11-1,17 4,-35 5,-1-2,11-2,-15 2,0 1,1 1,-1 0,1 2,2 1,24 1,262 22,-285-23,0 1,-1 1,0 1,0 1,17 8,-4 3,1-2,-21-10,-1-1,1-1,0-1,6 1,190 9,-177-9,0-3,1-1,-2-2,1-1,15-6,-5-4,-15 5,-1 1,8 1,2 2,71-13,-74 10,1-1,4-4,-18 4,0 3,0 0,1 1,0 1,1 2,53 1,26-2,-9-1,-45 4,26-7,-39 4,1 2,30 4,9 1,-57-5,0 2,-1 1,1 0,15 6,-18-3,-1-2,1 0,0-1,-1 0,2-2,-2 0,1-1,3-1,7-2,2 1,-2 1,13 3,42 14,-73-14,0-1,1 0,-1 0,0 0,1-1,-1 0,0-1,1 0,-1 0,0-1,1-1,15-5,-1 0,1 2,0 1,23-2,8-4,-37 8,-6 1,0 1,0 0,4 0,-11 2,-1 0,1 0,0 0,-1 1,1 0,0-1,-1 1,1 0,0 0,-1 1,0-1,1 1,-1-1,2 2,-1 1,3 1,-5-5,-1 0,0 0,0 0,0 0,0 0,0 0,0 0,0 0,0 0,0 0,1-1,-1 1,0 0,0 0,0 0,0 0,0 0,1-1,-1 1,0 0,0 0,0 0,0 0,0-1,0 1,0 0,0 0,0 0,0-1,0 1,0 0,0 0,0 0,0-1,0 1,0 0,0 0,0 0,0 0,0-1,0 1,0 0,0 0,0 0,-1-13</inkml:trace>
  <inkml:trace contextRef="#ctx0" brushRef="#br0" timeOffset="33684.97">5633 3724,'1'0,"0"0,0 1,1-1,-1 1,0-1,0 1,0 0,0-1,0 1,0 0,0 0,-1 0,2 0,5 6,-3-5,0 0,0 0,1 0,-1-1,0 0,0 0,0 0,1 0,-1-1,1 0,-2 0,-1 0,2-1,-2 1,1-1,-1 0,2 0,-2 0,0 0,1-1,0 1,-1-1,1 0,-1 0,0 0,0 0,1-2,2-1,-1-1,-1 0,1-1,-1 1,0-1,1-4,5-12,0-10,-4 18,95-324,-92 310,10-37,3 1,16-35,-22 68,15-24,-10 21,-2-3,6-19,-13 28,7-10,-14 30,0 1,1 0,0 0,0 0,1 1,3-3,7-7,-6 7,-1 0,1-1,-2 0,3-4,58-99,9-30,-35 59,-14 25,17-24,-30 57,2 0,-2-1,-1-1,9-21,-4 5,20-35,3-5,88-210,-41 89,-64 149,32-75,-55 126,-3 4,2-1,-1 1,-1-1,1 1,0-1,0 1,0-1,-1 1,0-1,1 0,-1 1,0-1,0 0,0-1,0 3,-1 1,1-1,0 1,0-1,0 1,0-1,0 1,-1-1,1 1,-1 0,1-1,-1 1,1-1,-1 1,1 0,0-1,0 1,-1 0,1 0,-1 0,1-1,-1 1,1 0,0 0,-1 0,1 0,-1 0,0 0,-15 2,13-2,-13 3,9-3,0 1,1 0,-1 0,1 1,1 0,-2 1,1-1,0 1,-3 3,-18 21,18-18,0 1,-4 1,-4 3,-1 0,-1-1,0-2,-1 0,-9 2,2-3,-2-2,1-1,-1-2,0-2,1-1,-2-2,2-2,-9-2,30 3,-1-1,0 0,1-1,-1 0,1-1,-6-4,-3-3,-1-1,-2-5,-69-52,25 20,-14-20,18 14,-4 1,-87-79,116 101,-1 2,-20-11,37 28,2-1,-1-1,1 0,-5-9,12 15,0 1,0 1,-1 0,0 1,1 0,-2 1,1 0,0 1,-11-5,5 2,0 1,-2 1,2 1,-15-1,26 4,0-1,0 0,0 0,0 0,0 0,0-1,0 0,0 0,0 1,0 0,-1 0,-1 0,-5 1,5 1,5-1,2 0,-2 1,1-1,0 0,0 1,0-1,0 0,0 0,0 0,0 0,0 0,-3-3,-11-4,12 7,1 0,-1-1,0 1,1-1,0 0,-3-2,5 4,5-2,-5-2,-6-1,-42-31,16 10</inkml:trace>
  <inkml:trace contextRef="#ctx0" brushRef="#br0" timeOffset="40084.45">4844 267,'4'0,"2"1,-1 0,-1 1,1-1,0 1,0 1,-1-1,5 4,11 5,20 3,-23-8,13 6,-27-10,0 0,0 0,0 1,0 0,-1-1,1 1,0 1,0-1,0 0,0 0,1 0,-1 0,2 1,9 3,0-2,0 0,0 0,1-2,0 0,2-1,13 3,94 15,-57-15,-33-2,1 1,13 5,33 16,49 25,-26-8,-72-31,49 20,-75-27,1 0,-1 0,1 1,-1 0,4 4,-3-2,1-1,-1 1,3-1,45 23,-38-21,0 2,0 0,0 0,-2 2,14 13,-3 1,-2 1,7 10,18 18,-43-49,-1 0,2-1,-1 0,1 0,0 0,0-1,1 1,10 5,2 2,-9-6,-2 0,1 0,-2 2,2-1,6 9,-7-6,1-1,-1-1,1 0,5 2,42 25,-23-15,-14-9,10 3,-16-8,0 1,-2 0,2 1,3 4,71 56,-84-65,0 1,0 0,0 0,-1 0,0 0,0 1,1 0,1 4,-3-7,-2 1,2 0,0 0,-2 0,2 0,-1 1,0-1,-1 0,1 1,-1-1,1 0,-1 1,1-1,-1 1,-1-1,1 1,0-3,0 1,-1-1,1 0,-1 1,1-1,0 0,-1 0,1 1,-1-1,0 0,0 0,1 0,-1 0,0 0,0 0,0 0,1 0,-1-1,0 1,0 0,0-1,0 1,0-1,0 1,0-1,0 1,-1-1,2 0,-2 0,1 0,0 0,0 0,0 0,-1 0,-2-1,0 1,0-1,0 0,0 0,0-1,0 0,0 0,1 0,-1 0,-6-6,0 0,1-1,-1-1,2 1,-2-3,-41-57,25 31,7 12,6 7,-1 1,1 0,-2 1,0 1,-10-6,-8-1,-1 2,-1 2,-3 0,-23-12,31 16,4 1,-9-7,9 4,-6-3,2-2,0-1,-12-13,31 25,0 2,-1 0,0 1,-1 0,-8-2,16 7,-2 1,2 1,-2-1,1 1,0 1,-1-1,0 1,1 0,0-1,-1-1,2 1,-5-3,-19-10,-16-13,25 14,0 1,-1 2,-18-7,5 7,17 6,1-1,-1-1,2-1,-1 0,-10-9,8 3,9 6,0 1,0 0,1 0,-3 1,-189-71,160 63,19 7,1-1,-13-6,7-3,1 0,1-2,-11-11,8 7,22 19,0-1,1 0,0 0,-1-1,1 0,0 0,1 0,-1 0,1-1,0 0,-1 1,0-6,4 9,-2-1,1 1,0 0,1 0,-2-1,1 1,0 0,-1 0,1 0,-1 1,0-1,1 0,-1 1,1-1,-2 1,2 0,-1 0,-2-1,-52-36,48 31,7 6,0 0,0-1,-1 1,2 0,-2 0,1 0,0 1,-1-1,0 0,2 1,-2-1,1 1,-3-1,4 1,0 1,0-1,-1 0,1 1,0-1,-1 1,1-1,-1 0,1 1,0-1,0 1,-1-1,1 1,0-1,0 1,0-1,0 1,0 0,0-1,0 1,0-1,0 1,0-1,0 1,0-1,0 2,0 15,0-17,0 3,0 1,1-1,0 0,0 0,0 0,-1 0,2 0,-1 0,0 0,1 0,0 1,5 6,-1-1,5 5,-2-2,14 19,15 30,-16-25,16 20,-29-45,0-2,1 1,0-2,0 0,1 0,4 2,3 2,8 8,7 9,-17-13,2-1,13 9,40 18,13 1,-22-11,-15-4,37 30,-52-35,-16-13,0-1,11 4,-5-3,5 5,99 58,-92-57,-16-8,11 6,-24-10,1-1,-1 2,1-1,-1 1,0 0,4 4,4 8,-9-10,1-1,0 0,0 0,1-1,0 1,29 22,-2 2,27 29,-30-25,2-3,1-1,0-2,7 1,29 14,-35-23,-17-8,9 8,6 5,-26-21,-1 0,1 1,-1 0,0 0,0 1,-1 0,1 0,-1 0,0 1,0-1,-1 1,1 1,-1-1,-3-5,0-2,1 1,-1 0,0-1,0 1,1-1,-1 1,0-1,1 1,-1-1,0 1,0-1,0 1,1-1,-1 1,1-1,-1 0,1 1,-1-1,1 0,-1 1,0-1,0 0,0 0,0 0,0-1,0 1,0 0,0 0,0 0,0 0,0 0,0 0,0 0,0 0,1-1,-1 1,0 0,0 0,0 0,0 0,0 0,0 0,0 0,0-1,0 1,0 0,0 0,0 0,0 0,0 0,0 0,0-1,0 1,-1 0,1 0,0 0,0 0,0 0,0 0,0 0,0 0,0-1,0 1,0 0,-4-6,3 5,-157-236,15 20,88 138,2-3,-43-92,83 145,-1-4,5 9,-11-20,18 41,0 0,1 0,-2 0,1 0,-1 1,1-1,0 1,-1-1,1 1,0 0,-2 0,2 1,-1-1,0 1,0 0,0 0,0 0,-3 0,-5-1,1 2,-1 0,0 0,-9 3,8-1,0-1,0-1,-5-1,5-1,0 0,1-2,-1 0,-6-3,-10-7,-5-5,21 13,0 0,0 1,0 1,0 1,-6-1,-21-2,-3 2,36 3,-25-1,4 0,-22-4,39 3,1 1,-1-1,1-1,1 0,-2-1,2 0,-2-1,-53-40,55 40,1 0,-1 0,1-1,0 0,0 0,1-1,0 0,-2-4,-8-14,1-1,-2-5,3 3,-18-26,27 46,-9-13,-12-12,22 28,-2 1,0-1,1 1,-1 0,0 1,1 0,-4-2,-6-2,0-1,1-1,-1 0,2-2,-1 0,14 11,-13-11,-11-7,23 18,1 1,0-1,-1 1,0 0,1-1,-1 1,0 0,1-1,0 1,-1 0,0 0,0 0,1 0,0 0,-1 0,0 0,0 0,1 0,0 0,-1 0,1 1,0-1,0 0,0 0,0 0,0 1,0-1,0 0,0 0,0 1,0-1,0 0,0 0,0 1,0-1,0 0,0 0,0 1,0-1,0 0,0 1,0-1,0 0,0 0,0 1,0-1,0 0,0 1,0 2,1 0,1 0,-1 0,-1 0,2 0,-1-1,2 3,4 4,0 0,0-1,1 0,0-1,0 0,1 0,-1-1,2 0,7 7,13 11,-4 3,0 1,1 6,6 6,42 47,3-4,24 15,-77-78,1-1,0-1,1-2,0-1,0-2,20 5,50 23,2 1,-85-38,2 0,12 0,-13-2,0 1,8 3,-15-2,1 0,-1 1,-1 0,1 1,-1 0,1 1,1 3,2 0,21 19,5 2,-20-18,-2 2,6 6,16 16,30 26,-55-50,-1 1,1 0,-2 1,3 4,17 41,-24-49,-2 0,0 0,3 9,-4-10,0-1,0 0,1 0,0-1,0 1,3 2,15 27,-16-26,1-1,0 0,2 2,6 5,-3-2,0-1,0 2,-1 0,0 1,0 3,-6-11,-2-8,-3-6,-2-4</inkml:trace>
  <inkml:trace contextRef="#ctx0" brushRef="#br0" timeOffset="47170.49">5607 3274,'0'-5,"1"1,0-1,-1 1,1-1,1 1,-2-1,2 1,0 0,0 0,0 0,1-1,1-6,44-88,-1 4,40-109,-4-14,-64 164,76-202,-77 218,2-11,-16 39,43-113,-36 96,2 1,0 0,8-10,30-43,102-153,-147 224,-1 0,0 0,0-1,-1 1,0-1,0 0,-1-1,0 1,0-1,0 0,-2 0,2 0,-2 0,0-1,0-1,-1 0,1 0,1 0,2-11,-3 19,0-1,0 1,0 0,1 0,0 0,0 0,-1 0,1 1,1-1,-1 1,1-1,0 0,5-4,11-14,-18 21,1-1,0 1,0-1,-1 1,1 0,0 0,0 0,-1 0,2 1,-1-1,-1 1,-1 0,1 0,0 0,-1 0,0 0,0 1,1-1,-1 0,1 0,0 0,-1 1,1-1,-1 0,0 1,0-1,0 0,1 1,-1-1,1 1,-1-1,0 1,1-1,-1 1,0-1,0 1,0-1,0 1,0-1,1 1,-1-1,0 1,0 0,0-1,0 1,0 0,1 22,-2-16,0 1,0-1,-1 1,1-1,-1 0,0 0,-1 0,0 0,0 0,-1 1,-8 13,0-1,-7 8,3-3,6-9,-1 1,3 0,-1 0,1 1,0 1,-1 9,-1 4,1-4,-3 7,-5 12,-18 43,28-74,0-2,-1 1,-1-1,-6 8,8-10,0-1,0 1,1 0,-2 6,-12 22,-12 10,13-22,1 1,8-12,0-1,-4 3,9-12,0 1,0-1,0 1,1 1,1-1,-2 4,-5 14,-2 13,5-14,-17 43,-2 0,4-12,0-2,-1-2,-1-1,-20 28,33-59,2 0,-1 1,-2 10,-12 28,18-46,2 0,0 1,0 0,0-1,1 4,-8 28,9-35,0 1,0 0,1-1,0 1,1-3,-1 1,0-1,-1-1,1 1,-2 0,2 0,-4 4,1-3,0 0,1 0,0 0,0 0,0 1,1 0,0 0,1-1,-2 9,3 6,0-11,-1 0,0-1,-1 1,0 0,0-1,-3 11,-7 18,8-24,-1 0,0 0,-2 3,5-18,-3 9,1 0,1 0,-3 8,5-17,0 1,1 0,-1 0,1-1,0 1,-1 0,1 0,0 0,0-1,1 1,-1 0,0 0,1-1,-1 1,1 0,0-1,0 1,0 1,-1-4,0 1,0 0,1-1,-1 1,0-1,1 1,-1-1,0 1,1-1,-1 0,1 1,-1-1,0 1,0-1,1 0,-1 1,1-1,-1 0,1 0,-1 1,0-1,1 0,-1 0,1 0,0 0,-1 0,1 0,-1 0,0 0,1 0,-1 0,1 0,0 0,-1 0,1-1,-1 1,0 0,1 0,-1-1,1 1,-1 0,1-1,-1 1,1 0,-1-1,0 1,0-1,1 0,2-3,0-1,0 0,0 0,-1 0,2-2,-1-1,6-9,0 1,1 0,0 1,2 0,-1 1,3-1,-3 4,0-1,-1-1,1 0,-2 0,0-1,5-11,-1-4,0-2,-2 0,-1 0,1-10,-1 4,0 0,2 0,1 2,13-26,-22 53,1 1,-1 0,2 0,-1 0,1 1,0-2,1 1,-2-2,4-4,3-12,11-24,4-12,32-59,-5-4,-4-2,4-26,-48 135,-3 6,1-1,0 1,-2-1,3-12,-5 22,1-1,-1 0,1 0,0 1,0-1,0 1,0-1,1 0,4-12,-3 2,-1 0,0 0,-1-1,0 1,-1-1,0 1,0-1,0-11,0 7,0 0,-2 0,0 0,0 0,-3-11,3 15,0 0,0 0,1 0,0-1,1 1,1 0,2-14,2-16,9-37,-7 50,2-11,4-9,-11 44,-2 14,-3 14,2-14,-1-1,0 0,0 1,-1-1,0 0,0 0,0-1,0 1,-9 12,-10 12,3-5,-1 5,1 1,-13 28,-28 72,60-131,-5 12,0 0,1 1,-2 8,3-11,-2 9,-61 200,51-177,-2 0,-1-2,-1 0,-4 3,8-18,-10 23,13-26,9-18,1-1,-1 1,2-1,-1 1,0 0,0 0,1 0,0 0,-1 0,1 3,-2 15,2 0,0 0,2 9,-1 1,-2 4,1-9,-2-1,-1 1,-1-1,-1 0,-1 0,0-1,-7 15,11-34,-8 28,10-31,-1 0,2 0,-1 1,1-1,0 0,-1 1,1-1,0 1,1 1,-1-4,0 0,0 0,0-1,0 1,0 0,0 0,0-1,0 1,0 0,1 0,-1-1,1 1,-1 0,0-1,1 1,-1-1,1 1,-1 0,0-1,1 1,-1-1,1 0,0 1,-1-1,1 1,-1-1,1 0,1 1,-1-1,0 0,1 0,-2 0,2 0,-1 0,0 0,0-1,1 1,-1 0,0-1,0 1,4-2,-1-1,0 1,0-1,0 0,1-1,1-1,0-2,0-1,0 1,-1-1,1 0,-1-1,3-5,4-14,6-16,4-13,-14 40,71-173,-64 146,-11 31,0 0,0 0,1 1,1 0,0-1,14-22,-4 9,-1-1,10-26,-14 25,150-355,-138 332,7-6,10-21,-23 45,6-12,-20 38,-1 1,0 0,1-1,-2 1,1-1,-1-4,0 10,-1 0,0 0,0 1,0-1,1 0,-1 0,0 0,0 0,0 0,0 0,0 0,-1 0,1 0,0 0,0 0,-1 0,1 1,0-1,0 0,0 0,-1 0,1 0,-1 1,1-1,-1 0,0 1,1-1,0 0,-1 1,0-1,1 1,-1-1,1 1,-1-1,0 1,0 0,0-1,1 1,0 0,-1 0,0 0,-1-1,-2 1,-1 0,0 0,0 1,1 0,-1 0,-2 1,-3 0,1 0,-2 0,-1 1,-2 1,9-2,1 0,0 0,1 0,-1 0,0 1,1 0,-1 0,0 0,0 2,0 0,0-1,0 1,0 1,1-1,0 1,0 0,-1 0,2 0,0 0,-1 1,0 4,-18 67,10-34,-1-1,-2 0,-15 30,24-60,0 0,1 0,0 0,2-10,2-3,-1-8,2-16,-1 22,0-20,1 8,-1-1,0 1,0-1,-1 1,-1-1,0 1,-3-9</inkml:trace>
  <inkml:trace contextRef="#ctx0" brushRef="#br0" timeOffset="53404.56">5048 1890,'45'-45,"27"-26,-58 59,0 1,1 0,0 2,7-3,-16 9,0 1,1 0,0 0,-1 0,1 1,0 1,0-1,-1 1,6 1,8 3,-1 0,12 6,-5-3,4 1,-22-7,0 0,0 0,1-1,-1-1,7 0,7-4,-13 2,-1 1,2 1,-1 0,5 0,15 4,2 2,24 3,-38-7,-1 0,2-2,2-1,-14 1,0 0,0-1,-1 0,1 0,-1 0,1-1,-1 0,1-1,-1 1,4-5,12-15,-18 19,-1 0,2 1,-1-1,0 1,1 0,-1 0,1 1,-1-1,1 1,0 0,0 0,0 0,3 0,4-1,1-1,-1 0,-1-1,1 0,0-1,0-1,-2 0,9-8,11-10,-2-3,6-8,-12 11,-11 13,-1 1,2 0,6-5,-9 12,-8 4,0 0,0 0,0 0,0 0,0 0,0 0,0 0,1 0,-1 0,0 0,0 0,0 0,0 0,0 0,0 0,0 0,0 0,0 0,0 0,0 0,0 0,0 0,0 1,1-1,-1 0,0 0,0 0,0 0,0 0,0 0,0 0,0 0,0 0,0 0,0 0,0 0,0 1,0-1,0 0,0 0,0 0,0 0,0 0,0 0,0 0,0 0,0 0,0 0,0 0,0 0,0 1,-1-1,1 1,-1 0,1 0,-1 0,0 0,1 0,0 0,-1-1,0 1,0 0,0 0,1-1,-1 1,0 0,-58 30,45-22,1-2,-1 0,0-1,0 0,0-2,-1 0,0-1,1-1,-13 0,-84 8,30 6,54-13,22-3,0 0,0 1,0 0,0 0,-1 1,2-1,-1 2,-3 0,-16 9,20-11,0 0,1 1,-1 0,1 0,0 0,-1 0,1 0,0 1,-1 0,2 0,-1 0,0 0,0 1,0 1,-57 111,40-84,-2 0,-1-2,-3 1,17-19,2 1,-1-1,0 2,1-1,-1 6,3-7,-1 0,0 0,0-1,-1 0,-1 0,-5 5,11-13,-1-1,1 0,0-1,-1 1,0 0,1-1,-2 0,2 0,-1 0,1 0,-2-1,1 1,1-1,-1 0,0 0,0 0,0 0,0-1,0 1,0-1,1 0,-1 0,0-1,0 1,1-1,-1 1,1-1,0 0,-1-1,1 1,0 0,-1-1,2 1,-2-1,2 0,-1 0,-7-15,6 13,1 1,0 0,-1 0,1 0,-1 0,0 0,0 1,-16-14,-1 1,0 1,-2 2,-8-5,23 15,0-1,0 1,0 1,-1 0,1 0,-4 1,-12-1,-11 1,19 2,0-2,0 0,1-1,-12-3,2-6,19 8,0 1,1 0,-1 0,1 0,-1 1,0 0,1 0,-3 1,-17 1,0 2,-23 6,16-3,30-6,-1 1,1-1,-1 0,1 0,-1 0,0 0,1 0,-1 0,1 0,-1-1,1 1,1 0,0 0,-1 0,1 0,0-1,0 1,0 0,0 0,0-1,-1 1,1 0,0 0,0-1,-1 1,1 0,0-1,0 1,0 0,0-1,-1 1,1 0,0-1,0 0,0-1,0 1,0 0,0 0,0 0,0 0,0 0,0 0,1 0,-1 0,2-6,0 0,0 0,1 0,0 1,0 0,3-6,25-37,-14 25,-10 12,1 0,0 1,2-3,-8 11,2 0,-1 0,-1 0,1 0,1 1,-1 0,1 0,-1 0,2 0,165-60,-154 56,1 2,0 1,14-1,-15 3,0-2,-1 0,1-1,6-3,5-5,-4 1,2 2,-1 1,6-1,22-1,0 3,40 1,-46 7,62-1,-99-1,-1 0,1-1,-1-1,1 1,5-4,11-7,4-3,15-8,-27 13,1 0,-2-1,1-2,11-11,6-5,-7 7,50-43,75-45,-138 102,0 0,1 2,-1 0,1 2,0 0,0 1,1 0,4 1,-18 3,0 0,1 0,-2 0,2 0,-1 0,0 0,0 1,0-1,0 1,0 0,0 0,1 1,-2-2,-1 0,0 0,0 0,0 0,0 0,0 0,0 1,0-1,0 0,0 0,1 0,-1 0,0 1,0-1,0 0,0 0,0 0,0 0,0 1,0-1,0 0,0 0,0 0,0 0,0 1,-1-1,1 0,0 0,0 0,0 0,0 0,0 1,0-1,0 0,0 0,0 0,-1 0,1 0,0 0,0 1,0-1,0 0,-5 6,1-1,-1 1,-1-1,2 0,-2-1,0 1,-2 0,-4 4,-14 9,-20 10,25-17,1 2,1 0,-15 14,-21 29,0 5,48-54,-41 44,-2-3,-1-3,-2-2,-39 22,36-28,-40 26,89-59,-1 1,-1-1,-6 1,12-4,0 0,0 0,0-1,0 0,1 0,-2 0,1 0,1-1,-1 1,-1-1,2 0,-1 0,0 0,-12-7,10 4,-1 1,1 0,-1 1,1 0,-1 0,1 0,-1 1,-2 0,-54-2,60 3,0 0,0 1,0-1,0 1,0-1,0 1,1 0,-2 0,2 0,-1 0,1 0,-1 0,0 1,0-1,1 1,0 0,-1-1,0 2,-3 2,-23 26,-2-1,-19 14,44-40,0 0,0 0,1 1,0-1,-3 4,6-6,1-1,-1 1,0-1,0 1,1-1,-1 1,0 0,0-1,1 1,-1 0,1 0,0-1,0 0,0 0,0 0,0 0,0 0,0 0,0 0,0 0,0 0,0 0,1 0,-1 0,1 0,-1 0,1 0,-1 0,1 0,-1-1,0 1,1 0,0 0,2 3,1 0,0 0,0-1,0 0,0 0,1 0,-1 0,2 0,7 3,2 0,0-1,3 0,-1-1,1-1,17-1,55-3,-28-1,-18-1,0-2,4-4,-39 8,30-8,-18 4,-1 2,2 0,4 1,-4 3,0 1,0 2,18 5,-33-7,-1 0,1-1,1 0,-1-1,0 0,2-1,-6 1,-1 0,0-1,1 1,-1-1,0 0,1 0,-2 0,2 0,-1-1,0 1,0-1,0 1,0-1,0 0,-1 0,1 0,-1 0,1-1,0 1,0-2,-2 3,1 0,-1 1,0-1,1 0,-1 0,0 0,0 0,0 1,0-1,0 0,0 0,0 0,0 0,0 0,0 1,0-1,0 0,-1 0,1 0,0 1,-1-1,1 0,-1 0,1 1,0-1,-1 0,1 0,0 1,-1-1,1 1,-1-1,-2-2,0 0,0 0,0 0,0 1,0-1,-19-11,0 2,-1 0,-19-5,30 12,-8-3,-1 2,0 0,1 2,-2 1,2 1,-2 1,1 1,-4 2,14 0,2 0,-1 1,-3 1,8-1,5-1,10 0,24-1,2-3,-1-1,24-8,-4 2,-1 3,-33 3,-1 0,0-2,1-1,-1-1,-1-1,10-6,6-2,6-4,-2-1,-24 12,-2 0,0-1,0-1,9-9,-14 12,0 2,8-6,-11 8,1 0,-1 0,1-1,-1 0,-1 0,4-4,-8 9,0 0,0-1,0 1,1-1,-1 1,0-1,0 1,1 0,-1-1,0 1,0-1,0 1,0-1,0 1,0-1,0 0,0 1,0-1,0 1,0-1,0 1,0-1,0 1,0-1,-1 1,1-1,0 1,0 0,0-1,-1 1,1-1,0 1,0-1,0 1,0 0,-1-1,1 1,-1 0,1-1,-2 0,1-1,-1 1,1 0,-1-1,1 1,-2 0,2 0,-2 1,-2-2,0 0,-1 1,1 0,-1 1,1-1,-4 1,-35 5,22-2,3-1,9-2,-1 1,-6 3,14-3,-1 0,1 0,0 0,0 1,0 0,0 0,-1 0,2 0,-1 0,0 2,-31 34,27-28,-1 0,1-1,-1-1,0 0,-1 0,0-1,0 0,-4 0,10-5,-1 0,0 0,0-1,0 1,0-1,0 0,-2-1,5 0,0 0,1 0,-2 0,1 0,0 0,1-1,-1 1,-1 0,1-1,1 1,-1-1,0 0,0 1,0-1,1 0,-1 1,0-1,0 0,1 0,-1 0,0 0,1 0,-1 0,0 0,1 0,0 0,0 0,-1-1,1 1,-1 0,1 0,0-1,-1-1,0 0,1 1,0-1,0 0,-1 0,1 0,0 0,1 0,-1 0,0 0,0 0,0 0,1 0,0 0,0 1,0-1,0 0,0 1,1-1,-2 1,2-1,-1 1,1 0,0-1,2-1,0-1,0 1,0 1,0-1,1 1,0 0,-1 0,1 1,0-1,2 1,12-6,0 2,1 1,17-2,-33 7,0 0,0 0,0 0,0 1,0 0,0 0,3 1,5 4</inkml:trace>
  <inkml:trace contextRef="#ctx0" brushRef="#br0" timeOffset="78879.59">1272 2212,'-64'0,"-70"1,122 1,0 0,0 1,0 1,-8 4,-15 5,1-5,-26 2,39-6,0 2,1 1,-20 9,0 0,-20 9,20-9,-26 7,62-22,1-1,-1 1,1-1,-1 0,1 0,-1 0,0-1,0 0,0 0,-4-2,0 0,-8-5,7 3,-1 0,-4-1,3 4,0 0,0 0,-1 2,1 0,-4 1,-7-1,-232 1,245 0,-1 0,0 1,0 0,-20 4,28-6,1 0,1 0,-1 0,0 0,0 0,0 0,1 0,-1 0,0 0,0-1,1 1,-1 0,0-1,0 1,0-1,1 1,-1-1,0 1,0-1,0 0,1 1,-1-1,1 0,-1 0,0 0,1 0,-1 0,1 1,0-1,0 0,-1 0,1 0,-1-1,1 1,0 0,0 0,0 0,-1 0,1-1,0-1,0 1,1 0,-1 0,0-1,1 1,-1 0,1 0,-1 0,1 0,0 0,0 0,0 0,-1 0,1 0,1 0,-1 0,1 0,2-3,0 2,0-1,1 0,-1 1,0 0,1 0,0 1,0 0,-1 0,1 0,0 1,0 0,4-1,10 0,1 2,-1 0,0 1,-2 0,12 1,0-1,0-3,0 0,13-5,-9 0,1 1,24 2,68 4,-56 1,230-1,-279 0,12-3,-26 2,0 0,0-1,0 0,0-1,-1 0,5-3,35-19,40-15,-82 38,28-12,-1 3,17-3,-47 13,0 1,0 0,1-1,-2 1,2 0,-1-1,0 0,0 1,0-1,0 0,0 0,-1 1,0 0,0 0,0 0,0 0,1-1,-1 1,0 0,0 0,0 0,0 0,0-1,0 1,0 0,0 0,0 0,0-1,0 1,0 0,0 0,0 0,0-1,0 1,0 0,0 0,0 0,0-1,0 1,0 0,0 0,0 0,-1 0,-6-8,-3 1,-2 0,-5-1,-6-4,-101-51,90 49,-1 2,-25-5,53 16,0 0,0 0,0 1,1 0,-6 1,-3 2,1 1,-1 1,5-2,-499 188,371-125,129-62,-1 0,0-1,0 0,1-1,-9 1,-5-2,2 0,-3-3,21 2,0-1,1 1,-2-1,2 0,0-1,-1 1,0 0,1-1,-1 0,1 0,0 0,-1 0,-1-2,-4-6,0 0,-6-10,11 16,-11-21,11 18,0 1,-1 0,0 0,-1-1,3 4,0 1,6 3,13 3,-8-1,0 0,0-1,1-1,-2 0,2 0,-1-1,1-1,7-1,39-12,43-11,7-9,36-25,30-11,-118 55,1 3,30-1,54-11,-112 17,0-1,-1-1,0-3,4-2,-4 0,80-46,-61 35,-14 8,18-14,-39 24,0 0,1 0,0 1,0 1,0 0,0 1,1 1,0 0,-11 3,1 0,-2 0,1 0,1 0,-1 0,0 0,0 0,0 0,0 1,0-1,1 0,-2 1,2 0,-2-1,0 0,1 1,-1-1,0 0,1 1,-1-1,0 1,0-1,0 1,0-1,0 0,0 1,0-1,0 1,0-1,0 1,1-1,-1 1,0-1,0 1,0-1,-1 1,1-1,0 1,0-1,0 1,0-1,0 1,0-1,0 1,0-1,0 1,-1-1,1 0,0 1,-1-1,-1 5,0-2,0 1,-1 0,0 0,1-1,-1 0,-1 0,1 0,0 0,0-1,0 1,-1-1,1 0,-1 0,1-1,-3 1,-3 2,0-2,-1 1,1-2,-1 0,1 0,-1-1,-21-1,-10-4,-19-2,7 4,6-1,-28 4,58 2,0 1,0 2,1 0,0 1,-7 4,-7 2,-26 11,-2-4,-38 6,81-21,0 0,-3 3,11-4,-1 0,-1-1,1 0,0 0,0-1,0 0,0-1,0 0,-2-1,-3-2,0-2,-1 0,1 0,1-2,0 0,-3-3,-3 0,12 7,1 0,-2 0,1 1,0 0,-1 1,1 0,0 0,-2 1,-14 0,-17 3,11-1,11 0,-1 1,0 0,1 2,-1 0,2 2,-2 0,10-3,4-3,1 1,-1-1,0 1,1 0,-1 0,1 1,0 0,-2 1,5-4,0 0,0 0,0 0,0 0,-1 0,1 0,0 0,0 1,0-1,0 0,0 0,0 0,0 0,0 0,0 0,0 1,0-1,0 0,0 0,0 0,0 0,0 0,0 1,0-1,0 0,0 0,0 0,0 0,0 0,0 1,0-1,0 0,0 0,0 0,0 0,0 0,0 1,0-1,0 0,0 0,0 0,0 0,0 0,0 0,1 1,6 2,11 0,-18-3,22 0,0-1,-1-2,2 0,-2-2,4-2,-1 1,42-7,-32 8,9-5,-34 9,-1 0,1 0,1 1,-2 1,1 0,0 0,5 2,11 2,128 8,4 1,11 7,93-7,-236-12,0 1,-1 2,16 5,21 5,-1-6,1-4,0-2,24-6,-23-4,-2-4,10-5,35-8,-73 18,182-35,-126 23,1 5,34 3,-92 7,0-1,14-6,-14 3,0 2,11 1,-35 3,0 1,1 0,-1 0,2 1,-6 0,-1-1,0 1,0 0,0 0,1 0,-1 0,1 0,-2 1,2-1,-1 1,1 1,1 1,0 0,1-1,-1 0,0 0,0 0,1-1,0 0,3 1,8 2,15 2,-11-4,-2 1,45 11,-54-12,1 1,0 0,-1 1,1 0,-1 2,6 2,-9-5,-1 0,1 0,0 0,-2 1,6 5,1 2,-5-5,1-1,-2 1,3 5,-7-11,0 1,0-1,0 1,0-1,0 1,-1 0,1-1,-1 1,1 0,0 0,-1-1,0 1,0 0,0 0,0 0,0 0,0 0,0 0,0 0,0 0,0 1,-1-1,0 1,0-1,0 0,-1 1,1-1,0 0,-1 0,1 0,-1 0,0 0,1 0,-1-1,0 1,-7 6,0-1,-4 2,8-5,-10 5,1-1,0 0,-1-2,0 0,0-1,0-1,0 0,-1-2,0 0,-6-1,-8-2,0-2,0-1,0-2,0-1,-14-8,29 10,-191-59,190 60,-134-27,121 27,0 2,0 1,0 2,-7 2,-12 5,0 2,1 3,-25 12,71-24,-38 14,2 2,0 2,-15 12,-32 33,-12 17,26-22,-53 45,118-100,1 1,0 0,0 0,-4 4,7-5,-1-1,0 0,0 0,-1 0,0 0,1-1,-1 1,0-1,1 0,-1 0,-1 0,1-1,0 1,-1 0,-9 0,2-1,-2 0,1-1,-1-1,0 0,-19-1,20 2,-4 0,1-1,0 0,-1-2,-7-2,-5-3,1 1,-1 2,-13 1,-101-13,128 16,1 0,0 1,0 1,-7 1,-53 14,73-16,-96 30,16-5,58-18,0 2,-20 12,19-9,-27 8,32-13,0-2,0 0,-15 0,23-4,0 1,0 1,-1 0,-4 4,3-3,-1 1,-3-1,3-2,-1-1,0-1,1-1,-10-1,-13-1,31 3,1 0,-2 1,1 0,1 1,-1-1,-3 3,5-3,-1 1,1-1,-1 0,1 0,-1 0,0-1,1 1,0-1,-1 0,1-1,-1 1,0-1,-15-6,5 2,0 1,-5-1,14 4,1 1,-1 0,1-1,0 2,0-1,0 1,-1 0,1 0,0 0,-1 1,-9 3,-12 4,6-3,19-6,0 0,1 1,-1-1,-1 0,2 0,-1 0,0 0,0 0,0 0,1 0,-1 0,-1 0,1 0,1-1,-1 1,0 0,0-1,0 1,1-1,-1 1,0-1,0 1,0-1,1 0,0 0,-1 1,0-1,0 0,1 0,0 0,-1 0,1 0,-1 0,1 0,-1 0,1 0,0 0,-1 0,1-3,-1 0,1 0,-1 0,1 0,0 0,0 1,0-1,1 0,-1 0,1-2,2-5,0 0,0 0,1 1,1 0,-1 0,1 0,0 0,9-18,-13 25,1 1,-2-1,2 1,-1-1,0 1,1 0,0 0,-1 0,1 0,-1 0,2 0,-2 1,1-1,0 1,0-1,0 1,1 0,-2 0,1 0,1 0,-1 1,1-1,-1 1,0-1,0 1,0 0,3 1,8 1,-10-1,0-1,0 1,0-1,0 0,3 0,-5 0,0 0,-1-1,2 1,-1 0,0-1,-1 1,2-1,-1 0,0 1,-1-1,1 0,0 0,0 1,-1-1,1 0,0 0,0 0,-1 0,1-1,4-10,-1-1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0T20:03:49.876"/>
    </inkml:context>
    <inkml:brush xml:id="br0">
      <inkml:brushProperty name="width" value="0.05" units="cm"/>
      <inkml:brushProperty name="height" value="0.05" units="cm"/>
      <inkml:brushProperty name="color" value="#E71224"/>
      <inkml:brushProperty name="ignorePressure" value="1"/>
    </inkml:brush>
  </inkml:definitions>
  <inkml:trace contextRef="#ctx0" brushRef="#br0">3077 2229</inkml:trace>
  <inkml:trace contextRef="#ctx0" brushRef="#br0" timeOffset="1">1119 1746,'12'1,"-1"0,8 3,8 0,21 4,1 3,35 15,-37-11,0-2,43 4,-16-13,73-10,-29 0,21 5,134-5,-176-1,81-21,-140 19,218-40,-98 32,95 7,-206 10,1-2,21-7,17-11,73-30,-127 38,40-9,1 4,1 4,0 4,34 4,-70 5,-1 2,20 5,71 20,5 0,-44-14,47 7,-95-11,0 1,10 7,-3 2,89 35,-132-51,-1 0,1 1,0-1,-1 1,0 0,1 0,-1 1,-1 0,1 0,0 0,-1-1,1 0,0 0,0 0,0 0,0-1,0 1,0-1,5 1,-2-1,-2-1,0 0,-1 0,0 0,0 0,0 1,3 2,-6-4,0 0,0 0,-1 0,1 0,0 0,0 0,0 0,-1 1,0-1,1 0,0 1,-1-1,1 0,-1 1,1-1,-1 1,0-1,0 0,0 1,0-1,0 1,0-1,0 1,0-1,0 1,0-1,-1 1,1 0,-1 0,0-1,1 1,-1 0,1-1,-1 1,0-1,0 0,0 1,1-1,-2 0,1 1,1-1,-2 0,1 0,0 0,0 0,-1-1,1 1,0 0,-1-1,1 1,0-1,-1 1,2-1,-3 0,-3 2,-1-2,0 1,1-1,-7-1,-142-17,136 15,0-1,0 0,0-2,0-1,-3-3,-19-11,-28-21,33 20,0 3,-19-6,-77-25,61 25,49 17,-1 1,0 1,-1 2,0 1,1 1,0 1,-5 3,-241 33,221-23,-32 14,29-8,-12-1,-58 2,55-10,-222 33,144-19,107-15,2 2,-35 16,0 10,-30 22,-5 4,-158 82,157-91,79-42,0-1,-1-2,-1-1,26-7,-1 1,0-1,1-1,-1 1,0-1,1 0,-1 0,0 0,0 0,1-1,-1 0,0 0,-8-6,0-1,-7-6,10 7,-4-4,-9-10,13 12,-1 1,1 0,-1 1,-4-3,-5 1,-1 0,1 1,-1 2,-16-4,-12 0,-23 1,-21 3,-33 6,22 0,86 0,1-2,0 0,-1-1,-4-3,0 0,11 5,-1 0,0 0,1 1,0 1,-1 0,0 1,1 0,-1 1,1 1,0 0,-1 0,2 2,-2-1,2 2,0-1,-4 4,11-7,0 0,0 0,1 0,-1 0,1 0,-1 1,0-1,2 1,-2 0,0 0,2-1,-2 0,1 1,-1-1,0 0,1 0,-1 0,0 0,2-2,0 1,-1-1,1 0,0 0,0 0,-1 0,1 1,0-1,-1 0,1 0,0 0,0 0,0 0,0 0,0 0,-1 0,1 0,0 0,-1 0,1 0,0 0,-1 0,1 0,0 0,-1 0,1 0,0 0,0-1,0 1,0 0,0 0,-1 0,1-1,0 1,0 0,-1 0,1 0,0-1,0 1,-1-1,1 1,0-1,0 1,0-1,0 0,0 1,0-1,0 1,0-1,0 0,0 1,0-1,0 0,0 1,0-1,0 1,0-1,0 0,0 1,0-1,1 1,-1-1,3-5,0 0,1 0,0 0,0 1,0-1,3-2,8-7,8-6,-9 9,0 1,0 1,1 0,0 2,0 0,1 1,-1 1,17-3,43-4,32 2,-52 6,218-27,-234 28,1 2,0 3,-1 1,18 6,1 3,0-3,-1-4,26-3,45-17,-27 2,77 6,24-2,-165 3,1-2,6-4,-9 2,0 2,25-1,10 7,38 6,-30 0,14 1,-19 0,0-4,16-6,-35-4,22-9,-34 8,0 1,41-1,-30 11,0 3,28 8,-56-6,1 3,-1 0,12 8,-2-2,9 1,-37-13,3 1,0 0,0 0,-1 1,1 1,-1 0,8 5,24 23,-15-11,0-2,29 15,80 33,-117-58,1-1,0-1,0-1,5 0,-7-2,2 1,-1 2,1 0,13 3,-10-6,1-2,0-1,0-1,0-1,0-1,0-2,0-1,-1-2,1 0,14-8,9-3,0 2,1 3,0 3,14 1,-55 7,1 1,-1 0,0 0,1 1,4 1,-9-1,0-1,-1 1,1 0,-1-1,1 1,0 0,-1 0,1 1,-1-1,1 0,-1 1,-1-1,1 0,0 0,0 0,0 0,-1 0,0 0,1 0,-1 1,1-1,-1 0,0 0,1 1,-1-1,0 0,0 0,0 1,0-1,0 0,0 1,0 0,-1-1,1 1,-1 0,0-1,1 1,0 0,-1-1,0 1,0-1,0 0,0 1,0-1,0 0,0 0,0 1,0-1,0 0,-1 0,-23 17,23-17,-1 1,-1 0,1-1,0 0,-1 0,0 0,1 0,-1-1,0 0,1 0,-1 0,0 0,1-1,-1 1,1-1,0-1,-2 1,-4-3,0-1,0 0,1 0,-1-1,-4-4,-37-36,-42-48,35 33,51 55,0 0,0 1,0 0,0 0,-1 1,0 0,0 1,0 0,1 0,-1 0,-5 0,7 3,1-1,0 0,0 0,0-1,0 1,0-1,0 0,0 0,1-1,-1 0,1 0,-4-3,-25-33,13 14,-14-12,-23-24,-12-13,63 69,-2 0,1 1,0-1,-2 1,2 1,-1 0,0 0,1 0,-2 1,-5 0,-7-1,0 2,0 0,-6 3,-7 0,-1 2,1 2,0 1,0 3,1 1,0 2,-28 17,33-13,8-6,1 0,0-2,-19 6,-26 9,2 3,-12 10,-55 25,23-23,40-15,-40 22,82-34,1-2,-1-1,0-1,-23 3,-7 1,-23 11,23-6,-14 0,48-14,1 0,0-2,0-1,0 0,-15-4,2-3,-1-3,1-1,-3-3,8 3,13 7,0 0,-1 1,1 1,0 0,-1 1,-2 1,-28 3,-11 3,-2 1,-268 10,314-17,-61 2,59 0,-1 0,2 1,-2 1,-2 1,-24 14,1 1,-2 4,-1 0,30-17,-4 3,-1-2,1 0,-1-2,-1 0,-7 0,-13 0,-22 4,-14 8,16-4,-37 2,9-11,-1-5,-3-5,88 5,-1 0,1 0,0 0,0-1,0 0,0 1,0-1,0 0,0 0,0-1,0 1,0 0,1-1,-2 1,2-1,-1 0,0 0,1 0,-1 0,1 0,0 0,0 0,-1-2,-6-13,1 0,0-1,-2-9,6 21,2-1,-1 1,2-1,-2 0,1 0,0 0,1 0,0 0,0 0,0 0,1-3,0 8,0-1,-1 1,1-1,-1 1,1 0,0-1,0 1,-1 0,2 0,-1 0,0 0,0 0,1 0,-1 0,1 1,0-1,-1 0,2 1,-1-1,0 0,1 1,0-1,-1 1,1 0,0 0,0 1,-1-1,1 1,1-1,5 1,0 1,0 0,0 0,0 1,0 1,0 0,0 0,73 35,-68-31,74 36,59 18,-111-50,0-1,17-1,-29-6,0-1,0-2,0-1,5-2,14-6,2-2,6-6,5-1,11-2,40-20,-105 39,153-63,-123 53,1 2,0 2,29-2,-1 7,22 4,60 11,-93-10,-24-1,2 1,3 2,8 3,1-3,0-1,-1-2,1-3,-1-2,1-2,-2-3,26-8,118-37,-163 48,0-1,0 2,0 0,0 2,6 0,162 13,-167-8,0 0,0 1,19 8,20 4,-5-8,23-1,-30-4,40 2,-66-5,0-2,-1 0,5-3,-5 0,-2 0,1 1,0 1,-1 1,1 1,5 2,6 3,-18-2,0-1,0 0,0-1,0 0,11-3,0 0,-1 1,1 1,0 2,0 1,2 1,3 0,1-1,0-2,0-1,-19 0,16-1,-25 1,1 2,0-1,0 0,0 0,-1 1,1-1,-1 1,1 0,-1 0,1 0,0 0,0 0,0 1,-2 0,1 0,1 0,-1 1,-1-1,1 0,0 0,-1 1,1-1,-1 0,0 2,1 3,-3-21,1 11,0 1,1-1,-1 0,-1 0,1 1,0-1,-1 0,1 1,0 0,-1-1,1 1,-2 0,2 0,-1 0,0 0,0 1,-2-2,-4-3,-2 0,1 1,-6-2,1 2,1 1,-2 0,1 2,0 0,0 0,0 2,-11 1,15-1,1-1,-1-1,0 0,1-1,0 0,-4-3,0 1,-60-23,-74-27,103 41,-1 3,-18-1,-8 7,5 1,30 1,-1 3,-5 1,-74 11,11-2,67-8,20-2,1 1,-1 1,0 1,1 1,-4 2,8-2,1 0,-1-1,0 0,1-1,-6-1,-20 3,0 3,-26 8,31-7,-138 38,111-26,-46 24,-329 138,352-150,-91 41,-36 29,183-86,-11 9,0 0,33-21,0-1,-1 1,0-1,0 0,-5 1,9-3,1-1,0 0,0 1,-1-1,1 0,0 0,-1 0,1 0,0 0,0-1,-1 1,2 0,-2-1,1 1,0-1,0 0,-1 1,2-1,-2 0,1 0,0 0,1 0,-2 0,1 0,0 0,0-1,-2-4,-10-15,-8-10,16 24,-1 0,0 1,0 0,-1 0,1 1,0 0,-29-17,-1 2,-25-9,3 1,37 18,-2 1,1 2,-1 0,-9 1,-91-9,50 8,23 2,-29-4,62 5,1 0,0 0,-12-7,16 5,2 1,0 1,-1 0,0 0,1 1,-5 1,-21-2,27 2,3 1,6 1,0 0,0 0,0 0,0 1,0-1,0 0,0 0,0 0,0 1,0-1,0 0,0 0,0 0,0 1,0-1,0 0,0 0,0 0,0 0,0 1,0-1,0 0,0 0,0 0,0 1,0-1,0 0,0 0,0 0,0 0,1 0,-1 1,0-1,0 0,0 0,0 0,1 0,-1 0,1 1,0-1,-1 0,0 0,1 0,0 1,0-1,0 0,-1 0,1 0,0 0,-1-1,1 1,0 0,-1 0,1 0,0-1,0 1,3-1,30-4,30 3,-2-1,-21 1,0 3,29 5,79 19,-10 0,-94-20,0-3,7-1,32-3,-25 2,-1-3,32-8,-19-7,-1-3,-1-5,27-16,-28 12,0 5,1 3,29-2,-50 12,21-9,-53 17,0 0,1 1,-1 1,12 1,65 7,-59-2,0-3,32-3,26-15,-46 7,8 2,-18 5,59-8,-63 7,-1 2,1 1,-2 3,23 4,121 31,-74-13,-2 1,-49-11,0-3,18 0,-30-10,29-4,-14 1,130-12,26 0,2 5,-195 7,17-2,0 2,0 1,3 3,-28-1,-1 1,0 0,1 0,-2 1,4 1,-1 0,0 0,5 1,3-2,-1 0,2-2,21 5,-29-5,0 0,0 0,0-1,0 0,-1-1,1 0,1-1,-7 1,0 0,0 1,0 0,0-1,0 1,1 0,-1 1,-1-1,1 1,2 0,-4 0,-1-1,0 0,0 0,1 0,-1 0,0 1,0-1,0 0,0 0,0 0,0 1,0-1,0 0,0 0,0 1,1-1,-1 0,0 0,0 1,0-1,0 0,0 0,0 1,0-1,0 0,0 1,0-1,0 0,0 0,0 1,0-1,0 0,0 0,-1 1,1-1,0 0,0 0,0 1,0-1,0 0,0 0,-6 10,5-9,0 0,0 0,0-1,0 1,0 0,-1 0,1-1,0 1,-1-1,1 1,0-1,-1 0,1 0,0 0,-1 0,2 0,-2 0,0 0,1 0,0-1,-1 1,-1-1,1 0,-1 0,2-1,-1 1,-1 0,2-1,-2 0,2 1,-1-1,0 0,-1-2,-6-9,-4-4,-7-14,17 25,0-1,0 0,0 1,0-2,1 1,0 0,-1-1,-4-30,-2-29,9 64,0 0,-1 0,1 1,-1-1,0 0,0 0,1 0,-2 1,1-1,0 1,0-1,-1 1,1-1,-1 1,1 1,-1-1,0 1,1 0,-1-1,1 1,-2 0,2 0,-1 1,1-1,-2 0,2 1,-2-1,2 1,-2 0,2 0,-36-1,21 1,-16-3,-51-6,51 7,-1-2,2-2,-22-8,0-4,-50-28,89 37,-1-1,1 0,-11-13,10 9,-1 1,-13-7,-93-60,113 75,0 1,0 1,0 0,0 0,-1 1,2 0,-7 1,-16 0,-20 3,13 0,10-2,12 0,-1 1,1 0,-1 1,-9 4,-17 5,-11 0,-26 5,65-11,2 1,0 1,-1 0,1 2,-3 2,12-8,2-2,-1 1,2-1,-2 1,2 0,-1-1,0 1,2-2,0 1,0-1,0 0,0 0,0 0,0 0,0 0,0 0,0 0,0 0,0 0,0 0,0 0,0 1,0-1,0 0,0 0,0 0,0 0,0 0,0 0,0 0,0 0,0 0,0 1,0-1,0 0,0 0,0 0,0 0,0 0,0 0,0 0,0 0,0 0,0 0,0 1,0-1,0 0,0 0,0 0,0 0,0 0,0 0,0 0,0 0,0 0,0 0,0 0,0 0,0 0,1 0,6 2,7 0,41-2,-25-1,0 2,18 4,267 41,-198-30,-52-4,-1 5,15 7,-5-1,18 0,-79-20,11 1,-1 2,1 1,-19-5,1 0,1 1,-2 0,1 1,-1-1,1 1,-1 1,1-1,3 6,-8-9,1 0,-1 1,-1 0,2-1,-1 1,0 0,-1 0,1 0,0-1,0 1,-1 0,0 0,1 0,-1 0,1 1,-1-1,0 0,0 0,0 1,0-2,0 0,0 0,-1 0,1 0,0-1,-1 1,1 0,0 0,0 0,0 0,-1-1,1 1,-1 0,0 0,1-1,0 1,-1 0,0-1,0 1,0 0,0 0,0-1,-1 1,2-1,-2 1,1-1,0 1,0-1,-1 0,1 0,0 0,-1 0,1 0,-8 0,0-1,0 0,0-1,0 0,0 0,0-1,1-1,-1 0,1-1,-1 0,1 0,0-1,-5-6,5 5,0 0,-1 1,1 0,-1 1,-2-2,-13-3,-11-4,0 0,9 4,-16-4,-33-1,-30 0,62 10,-8 1,-33 3,54 2,8 0,1 2,0 1,-10 4,8-2,0-1,-19 1,-24-5,15-1,-7 4,-254 23,268-23,1 2,-32 11,31-6,-30 0,0 1,28-4,0-1,-7-4,-94-1,143-2,0 1,-1 0,1 0,0 0,0 0,0 1,0 0,-2 2,-16 6,-2-3,-1-2,1-1,-16 0,8 0,-27 6,-75 20,97-24,1-3,-30-2,58-2,0 0,0-1,-9-3,-13-4,-103-6,96 9,1-1,-1-2,-9-6,21 8,1 2,-17 0,-1-1,19 3,1 0,-1 2,0 2,0 0,-18 5,-110 23,-132 3,259-32,14 0,0 0,1 1,-2 0,1 1,0 0,1 1,-4 2,11-4,0-1,1 2,-1-1,1 0,0 0,0 0,-1 1,2-1,-2 1,1-1,1 1,-2 0,1-1,0 1,1 0,-1 0,1 0,-2 1,1 3,0-5,0 0,0 0,0 0,1 0,-1 0,0 0,0 0,0 0,1 0,-1 0,0-1,0 1,0 0,0-1,-17 8,11-5,-4 3,-1 1,1 0,1 1,0 1,0 0,0 1,-18 16,21-20,-1 1,1 0,0 0,0 1,1 1,-1-1,-3 9,-21 39,3 1,-4 13,31-67,-2 2,4-9,-1-4,1-10,-2 12,1 0,0 0,1 0,-1 0,1 0,0 0,1-3,-2 9,0 0,0 0,1-1,-1 1,0 0,0 0,0 0,0 0,0-1,0 1,0 0,0 0,0 0,1 0,-1 0,0 0,0 0,1 0,-1 0,0-1,0 1,0 0,1 0,-1 0,0 0,0 0,0 1,0-1,0 0,0 0,1 0,-1 0,0 0,7 4,-4-2,11 7,-1 0,1 2,-1 0,-1 1,12 14,-8-10,49 45,-56-51,1 0,-1-1,2 0,-1-1,1 0,1-1,-1-1,0-1,12 5,4-3,1-2,0-1,3-1,-5-1,-13 0,1-1,-2-1,2 0,-10 0,0-1,0 0,0 0,0 0,-1 0,1-1,0 0,0 0,-1 0,1-1,-1 1,1-1,5-6,-5 4,0 1,0 1,1-1,-1 1,0 0,1 0,0 0,0 1,-1 0,4-1,43-5,-37 7,0-1,0 0,0-2,0 0,6-4,-16 7,21-13,1 3,1 0,-1 2,3 2,86-10,-74 13,1-2,-1-3,12-6,11-11,-37 14,0 1,2 2,11-1,17 4,-35 5,-1-2,11-2,-15 2,0 1,1 1,-1 0,1 2,2 1,24 1,262 22,-285-23,0 1,-1 1,0 1,0 1,17 8,-4 3,1-2,-21-10,-1-1,1-1,0-1,6 1,190 9,-177-9,0-3,1-1,-2-2,1-1,15-6,-5-4,-15 5,-1 1,8 1,2 2,71-13,-74 10,1-1,4-4,-18 4,0 3,0 0,1 1,0 1,1 2,53 1,26-2,-9-1,-45 4,26-7,-39 4,1 2,30 4,9 1,-57-5,0 2,-1 1,1 0,15 6,-18-3,-1-2,1 0,0-1,-1 0,2-2,-2 0,1-1,3-1,7-2,2 1,-2 1,13 3,42 14,-73-14,0-1,1 0,-1 0,0 0,1-1,-1 0,0-1,1 0,-1 0,0-1,1-1,15-5,-1 0,1 2,0 1,23-2,8-4,-37 8,-6 1,0 1,0 0,4 0,-11 2,-1 0,1 0,0 0,-1 1,1 0,0-1,-1 1,1 0,0 0,-1 1,0-1,1 1,-1-1,2 2,-1 1,3 1,-5-5,-1 0,0 0,0 0,0 0,0 0,0 0,0 0,0 0,0 0,0 0,1-1,-1 1,0 0,0 0,0 0,0 0,0 0,1-1,-1 1,0 0,0 0,0 0,0 0,0-1,0 1,0 0,0 0,0 0,0-1,0 1,0 0,0 0,0 0,0-1,0 1,0 0,0 0,0 0,0 0,0-1,0 1,0 0,0 0,0 0,-1-13</inkml:trace>
  <inkml:trace contextRef="#ctx0" brushRef="#br0" timeOffset="2">5633 3724,'1'0,"0"0,0 1,1-1,-1 1,0-1,0 1,0 0,0-1,0 1,0 0,0 0,-1 0,2 0,5 6,-3-5,0 0,0 0,1 0,-1-1,0 0,0 0,0 0,1 0,-1-1,1 0,-2 0,-1 0,2-1,-2 1,1-1,-1 0,2 0,-2 0,0 0,1-1,0 1,-1-1,1 0,-1 0,0 0,0 0,1-2,2-1,-1-1,-1 0,1-1,-1 1,0-1,1-4,5-12,0-10,-4 18,95-324,-92 310,10-37,3 1,16-35,-22 68,15-24,-10 21,-2-3,6-19,-13 28,7-10,-14 30,0 1,1 0,0 0,0 0,1 1,3-3,7-7,-6 7,-1 0,1-1,-2 0,3-4,58-99,9-30,-35 59,-14 25,17-24,-30 57,2 0,-2-1,-1-1,9-21,-4 5,20-35,3-5,88-210,-41 89,-64 149,32-75,-55 126,-3 4,2-1,-1 1,-1-1,1 1,0-1,0 1,0-1,-1 1,0-1,1 0,-1 1,0-1,0 0,0-1,0 3,-1 1,1-1,0 1,0-1,0 1,0-1,0 1,-1-1,1 1,-1 0,1-1,-1 1,1-1,-1 1,1 0,0-1,0 1,-1 0,1 0,-1 0,1-1,-1 1,1 0,0 0,-1 0,1 0,-1 0,0 0,-15 2,13-2,-13 3,9-3,0 1,1 0,-1 0,1 1,1 0,-2 1,1-1,0 1,-3 3,-18 21,18-18,0 1,-4 1,-4 3,-1 0,-1-1,0-2,-1 0,-9 2,2-3,-2-2,1-1,-1-2,0-2,1-1,-2-2,2-2,-9-2,30 3,-1-1,0 0,1-1,-1 0,1-1,-6-4,-3-3,-1-1,-2-5,-69-52,25 20,-14-20,18 14,-4 1,-87-79,116 101,-1 2,-20-11,37 28,2-1,-1-1,1 0,-5-9,12 15,0 1,0 1,-1 0,0 1,1 0,-2 1,1 0,0 1,-11-5,5 2,0 1,-2 1,2 1,-15-1,26 4,0-1,0 0,0 0,0 0,0 0,0-1,0 0,0 0,0 1,0 0,-1 0,-1 0,-5 1,5 1,5-1,2 0,-2 1,1-1,0 0,0 1,0-1,0 0,0 0,0 0,0 0,0 0,-3-3,-11-4,12 7,1 0,-1-1,0 1,1-1,0 0,-3-2,5 4,5-2,-5-2,-6-1,-42-31,16 10</inkml:trace>
  <inkml:trace contextRef="#ctx0" brushRef="#br0" timeOffset="3">4844 267,'4'0,"2"1,-1 0,-1 1,1-1,0 1,0 1,-1-1,5 4,11 5,20 3,-23-8,13 6,-27-10,0 0,0 0,0 1,0 0,-1-1,1 1,0 1,0-1,0 0,0 0,1 0,-1 0,2 1,9 3,0-2,0 0,0 0,1-2,0 0,2-1,13 3,94 15,-57-15,-33-2,1 1,13 5,33 16,49 25,-26-8,-72-31,49 20,-75-27,1 0,-1 0,1 1,-1 0,4 4,-3-2,1-1,-1 1,3-1,45 23,-38-21,0 2,0 0,0 0,-2 2,14 13,-3 1,-2 1,7 10,18 18,-43-49,-1 0,2-1,-1 0,1 0,0 0,0-1,1 1,10 5,2 2,-9-6,-2 0,1 0,-2 2,2-1,6 9,-7-6,1-1,-1-1,1 0,5 2,42 25,-23-15,-14-9,10 3,-16-8,0 1,-2 0,2 1,3 4,71 56,-84-65,0 1,0 0,0 0,-1 0,0 0,0 1,1 0,1 4,-3-7,-2 1,2 0,0 0,-2 0,2 0,-1 1,0-1,-1 0,1 1,-1-1,1 0,-1 1,1-1,-1 1,-1-1,1 1,0-3,0 1,-1-1,1 0,-1 1,1-1,0 0,-1 0,1 1,-1-1,0 0,0 0,1 0,-1 0,0 0,0 0,0 0,1 0,-1-1,0 1,0 0,0-1,0 1,0-1,0 1,0-1,0 1,-1-1,2 0,-2 0,1 0,0 0,0 0,0 0,-1 0,-2-1,0 1,0-1,0 0,0 0,0-1,0 0,0 0,1 0,-1 0,-6-6,0 0,1-1,-1-1,2 1,-2-3,-41-57,25 31,7 12,6 7,-1 1,1 0,-2 1,0 1,-10-6,-8-1,-1 2,-1 2,-3 0,-23-12,31 16,4 1,-9-7,9 4,-6-3,2-2,0-1,-12-13,31 25,0 2,-1 0,0 1,-1 0,-8-2,16 7,-2 1,2 1,-2-1,1 1,0 1,-1-1,0 1,1 0,0-1,-1-1,2 1,-5-3,-19-10,-16-13,25 14,0 1,-1 2,-18-7,5 7,17 6,1-1,-1-1,2-1,-1 0,-10-9,8 3,9 6,0 1,0 0,1 0,-3 1,-189-71,160 63,19 7,1-1,-13-6,7-3,1 0,1-2,-11-11,8 7,22 19,0-1,1 0,0 0,-1-1,1 0,0 0,1 0,-1 0,1-1,0 0,-1 1,0-6,4 9,-2-1,1 1,0 0,1 0,-2-1,1 1,0 0,-1 0,1 0,-1 1,0-1,1 0,-1 1,1-1,-2 1,2 0,-1 0,-2-1,-52-36,48 31,7 6,0 0,0-1,-1 1,2 0,-2 0,1 0,0 1,-1-1,0 0,2 1,-2-1,1 1,-3-1,4 1,0 1,0-1,-1 0,1 1,0-1,-1 1,1-1,-1 0,1 1,0-1,0 1,-1-1,1 1,0-1,0 1,0-1,0 1,0 0,0-1,0 1,0-1,0 1,0-1,0 1,0-1,0 2,0 15,0-17,0 3,0 1,1-1,0 0,0 0,0 0,-1 0,2 0,-1 0,0 0,1 0,0 1,5 6,-1-1,5 5,-2-2,14 19,15 30,-16-25,16 20,-29-45,0-2,1 1,0-2,0 0,1 0,4 2,3 2,8 8,7 9,-17-13,2-1,13 9,40 18,13 1,-22-11,-15-4,37 30,-52-35,-16-13,0-1,11 4,-5-3,5 5,99 58,-92-57,-16-8,11 6,-24-10,1-1,-1 2,1-1,-1 1,0 0,4 4,4 8,-9-10,1-1,0 0,0 0,1-1,0 1,29 22,-2 2,27 29,-30-25,2-3,1-1,0-2,7 1,29 14,-35-23,-17-8,9 8,6 5,-26-21,-1 0,1 1,-1 0,0 0,0 1,-1 0,1 0,-1 0,0 1,0-1,-1 1,1 1,-1-1,-3-5,0-2,1 1,-1 0,0-1,0 1,1-1,-1 1,0-1,1 1,-1-1,0 1,0-1,0 1,1-1,-1 1,1-1,-1 0,1 1,-1-1,1 0,-1 1,0-1,0 0,0 0,0 0,0-1,0 1,0 0,0 0,0 0,0 0,0 0,0 0,0 0,0 0,1-1,-1 1,0 0,0 0,0 0,0 0,0 0,0 0,0 0,0-1,0 1,0 0,0 0,0 0,0 0,0 0,0 0,0-1,0 1,-1 0,1 0,0 0,0 0,0 0,0 0,0 0,0 0,0-1,0 1,0 0,-4-6,3 5,-157-236,15 20,88 138,2-3,-43-92,83 145,-1-4,5 9,-11-20,18 41,0 0,1 0,-2 0,1 0,-1 1,1-1,0 1,-1-1,1 1,0 0,-2 0,2 1,-1-1,0 1,0 0,0 0,0 0,-3 0,-5-1,1 2,-1 0,0 0,-9 3,8-1,0-1,0-1,-5-1,5-1,0 0,1-2,-1 0,-6-3,-10-7,-5-5,21 13,0 0,0 1,0 1,0 1,-6-1,-21-2,-3 2,36 3,-25-1,4 0,-22-4,39 3,1 1,-1-1,1-1,1 0,-2-1,2 0,-2-1,-53-40,55 40,1 0,-1 0,1-1,0 0,0 0,1-1,0 0,-2-4,-8-14,1-1,-2-5,3 3,-18-26,27 46,-9-13,-12-12,22 28,-2 1,0-1,1 1,-1 0,0 1,1 0,-4-2,-6-2,0-1,1-1,-1 0,2-2,-1 0,14 11,-13-11,-11-7,23 18,1 1,0-1,-1 1,0 0,1-1,-1 1,0 0,1-1,0 1,-1 0,0 0,0 0,1 0,0 0,-1 0,0 0,0 0,1 0,0 0,-1 0,1 1,0-1,0 0,0 0,0 0,0 1,0-1,0 0,0 0,0 1,0-1,0 0,0 0,0 1,0-1,0 0,0 0,0 1,0-1,0 0,0 1,0-1,0 0,0 0,0 1,0-1,0 0,0 1,0 2,1 0,1 0,-1 0,-1 0,2 0,-1-1,2 3,4 4,0 0,0-1,1 0,0-1,0 0,1 0,-1-1,2 0,7 7,13 11,-4 3,0 1,1 6,6 6,42 47,3-4,24 15,-77-78,1-1,0-1,1-2,0-1,0-2,20 5,50 23,2 1,-85-38,2 0,12 0,-13-2,0 1,8 3,-15-2,1 0,-1 1,-1 0,1 1,-1 0,1 1,1 3,2 0,21 19,5 2,-20-18,-2 2,6 6,16 16,30 26,-55-50,-1 1,1 0,-2 1,3 4,17 41,-24-49,-2 0,0 0,3 9,-4-10,0-1,0 0,1 0,0-1,0 1,3 2,15 27,-16-26,1-1,0 0,2 2,6 5,-3-2,0-1,0 2,-1 0,0 1,0 3,-6-11,-2-8,-3-6,-2-4</inkml:trace>
  <inkml:trace contextRef="#ctx0" brushRef="#br0" timeOffset="4">5607 3274,'0'-5,"1"1,0-1,-1 1,1-1,1 1,-2-1,2 1,0 0,0 0,0 0,1-1,1-6,44-88,-1 4,40-109,-4-14,-64 164,76-202,-77 218,2-11,-16 39,43-113,-36 96,2 1,0 0,8-10,30-43,102-153,-147 224,-1 0,0 0,0-1,-1 1,0-1,0 0,-1-1,0 1,0-1,0 0,-2 0,2 0,-2 0,0-1,0-1,-1 0,1 0,1 0,2-11,-3 19,0-1,0 1,0 0,1 0,0 0,0 0,-1 0,1 1,1-1,-1 1,1-1,0 0,5-4,11-14,-18 21,1-1,0 1,0-1,-1 1,1 0,0 0,0 0,-1 0,2 1,-1-1,-1 1,-1 0,1 0,0 0,-1 0,0 0,0 1,1-1,-1 0,1 0,0 0,-1 1,1-1,-1 0,0 1,0-1,0 0,1 1,-1-1,1 1,-1-1,0 1,1-1,-1 1,0-1,0 1,0-1,0 1,0-1,1 1,-1-1,0 1,0 0,0-1,0 1,0 0,1 22,-2-16,0 1,0-1,-1 1,1-1,-1 0,0 0,-1 0,0 0,0 0,-1 1,-8 13,0-1,-7 8,3-3,6-9,-1 1,3 0,-1 0,1 1,0 1,-1 9,-1 4,1-4,-3 7,-5 12,-18 43,28-74,0-2,-1 1,-1-1,-6 8,8-10,0-1,0 1,1 0,-2 6,-12 22,-12 10,13-22,1 1,8-12,0-1,-4 3,9-12,0 1,0-1,0 1,1 1,1-1,-2 4,-5 14,-2 13,5-14,-17 43,-2 0,4-12,0-2,-1-2,-1-1,-20 28,33-59,2 0,-1 1,-2 10,-12 28,18-46,2 0,0 1,0 0,0-1,1 4,-8 28,9-35,0 1,0 0,1-1,0 1,1-3,-1 1,0-1,-1-1,1 1,-2 0,2 0,-4 4,1-3,0 0,1 0,0 0,0 0,0 1,1 0,0 0,1-1,-2 9,3 6,0-11,-1 0,0-1,-1 1,0 0,0-1,-3 11,-7 18,8-24,-1 0,0 0,-2 3,5-18,-3 9,1 0,1 0,-3 8,5-17,0 1,1 0,-1 0,1-1,0 1,-1 0,1 0,0 0,0-1,1 1,-1 0,0 0,1-1,-1 1,1 0,0-1,0 1,0 1,-1-4,0 1,0 0,1-1,-1 1,0-1,1 1,-1-1,0 1,1-1,-1 0,1 1,-1-1,0 1,0-1,1 0,-1 1,1-1,-1 0,1 0,-1 1,0-1,1 0,-1 0,1 0,0 0,-1 0,1 0,-1 0,0 0,1 0,-1 0,1 0,0 0,-1 0,1-1,-1 1,0 0,1 0,-1-1,1 1,-1 0,1-1,-1 1,1 0,-1-1,0 1,0-1,1 0,2-3,0-1,0 0,0 0,-1 0,2-2,-1-1,6-9,0 1,1 0,0 1,2 0,-1 1,3-1,-3 4,0-1,-1-1,1 0,-2 0,0-1,5-11,-1-4,0-2,-2 0,-1 0,1-10,-1 4,0 0,2 0,1 2,13-26,-22 53,1 1,-1 0,2 0,-1 0,1 1,0-2,1 1,-2-2,4-4,3-12,11-24,4-12,32-59,-5-4,-4-2,4-26,-48 135,-3 6,1-1,0 1,-2-1,3-12,-5 22,1-1,-1 0,1 0,0 1,0-1,0 1,0-1,1 0,4-12,-3 2,-1 0,0 0,-1-1,0 1,-1-1,0 1,0-1,0-11,0 7,0 0,-2 0,0 0,0 0,-3-11,3 15,0 0,0 0,1 0,0-1,1 1,1 0,2-14,2-16,9-37,-7 50,2-11,4-9,-11 44,-2 14,-3 14,2-14,-1-1,0 0,0 1,-1-1,0 0,0 0,0-1,0 1,-9 12,-10 12,3-5,-1 5,1 1,-13 28,-28 72,60-131,-5 12,0 0,1 1,-2 8,3-11,-2 9,-61 200,51-177,-2 0,-1-2,-1 0,-4 3,8-18,-10 23,13-26,9-18,1-1,-1 1,2-1,-1 1,0 0,0 0,1 0,0 0,-1 0,1 3,-2 15,2 0,0 0,2 9,-1 1,-2 4,1-9,-2-1,-1 1,-1-1,-1 0,-1 0,0-1,-7 15,11-34,-8 28,10-31,-1 0,2 0,-1 1,1-1,0 0,-1 1,1-1,0 1,1 1,-1-4,0 0,0 0,0-1,0 1,0 0,0 0,0-1,0 1,0 0,1 0,-1-1,1 1,-1 0,0-1,1 1,-1-1,1 1,-1 0,0-1,1 1,-1-1,1 0,0 1,-1-1,1 1,-1-1,1 0,1 1,-1-1,0 0,1 0,-2 0,2 0,-1 0,0 0,0-1,1 1,-1 0,0-1,0 1,4-2,-1-1,0 1,0-1,0 0,1-1,1-1,0-2,0-1,0 1,-1-1,1 0,-1-1,3-5,4-14,6-16,4-13,-14 40,71-173,-64 146,-11 31,0 0,0 0,1 1,1 0,0-1,14-22,-4 9,-1-1,10-26,-14 25,150-355,-138 332,7-6,10-21,-23 45,6-12,-20 38,-1 1,0 0,1-1,-2 1,1-1,-1-4,0 10,-1 0,0 0,0 1,0-1,1 0,-1 0,0 0,0 0,0 0,0 0,0 0,-1 0,1 0,0 0,0 0,-1 0,1 1,0-1,0 0,0 0,-1 0,1 0,-1 1,1-1,-1 0,0 1,1-1,0 0,-1 1,0-1,1 1,-1-1,1 1,-1-1,0 1,0 0,0-1,1 1,0 0,-1 0,0 0,-1-1,-2 1,-1 0,0 0,0 1,1 0,-1 0,-2 1,-3 0,1 0,-2 0,-1 1,-2 1,9-2,1 0,0 0,1 0,-1 0,0 1,1 0,-1 0,0 0,0 2,0 0,0-1,0 1,0 1,1-1,0 1,0 0,-1 0,2 0,0 0,-1 1,0 4,-18 67,10-34,-1-1,-2 0,-15 30,24-60,0 0,1 0,0 0,2-10,2-3,-1-8,2-16,-1 22,0-20,1 8,-1-1,0 1,0-1,-1 1,-1-1,0 1,-3-9</inkml:trace>
  <inkml:trace contextRef="#ctx0" brushRef="#br0" timeOffset="5">5048 1890,'45'-45,"27"-26,-58 59,0 1,1 0,0 2,7-3,-16 9,0 1,1 0,0 0,-1 0,1 1,0 1,0-1,-1 1,6 1,8 3,-1 0,12 6,-5-3,4 1,-22-7,0 0,0 0,1-1,-1-1,7 0,7-4,-13 2,-1 1,2 1,-1 0,5 0,15 4,2 2,24 3,-38-7,-1 0,2-2,2-1,-14 1,0 0,0-1,-1 0,1 0,-1 0,1-1,-1 0,1-1,-1 1,4-5,12-15,-18 19,-1 0,2 1,-1-1,0 1,1 0,-1 0,1 1,-1-1,1 1,0 0,0 0,0 0,3 0,4-1,1-1,-1 0,-1-1,1 0,0-1,0-1,-2 0,9-8,11-10,-2-3,6-8,-12 11,-11 13,-1 1,2 0,6-5,-9 12,-8 4,0 0,0 0,0 0,0 0,0 0,0 0,0 0,1 0,-1 0,0 0,0 0,0 0,0 0,0 0,0 0,0 0,0 0,0 0,0 0,0 0,0 0,0 0,0 1,1-1,-1 0,0 0,0 0,0 0,0 0,0 0,0 0,0 0,0 0,0 0,0 0,0 0,0 1,0-1,0 0,0 0,0 0,0 0,0 0,0 0,0 0,0 0,0 0,0 0,0 0,0 0,0 1,-1-1,1 1,-1 0,1 0,-1 0,0 0,1 0,0 0,-1-1,0 1,0 0,0 0,1-1,-1 1,0 0,-58 30,45-22,1-2,-1 0,0-1,0 0,0-2,-1 0,0-1,1-1,-13 0,-84 8,30 6,54-13,22-3,0 0,0 1,0 0,0 0,-1 1,2-1,-1 2,-3 0,-16 9,20-11,0 0,1 1,-1 0,1 0,0 0,-1 0,1 0,0 1,-1 0,2 0,-1 0,0 0,0 1,0 1,-57 111,40-84,-2 0,-1-2,-3 1,17-19,2 1,-1-1,0 2,1-1,-1 6,3-7,-1 0,0 0,0-1,-1 0,-1 0,-5 5,11-13,-1-1,1 0,0-1,-1 1,0 0,1-1,-2 0,2 0,-1 0,1 0,-2-1,1 1,1-1,-1 0,0 0,0 0,0 0,0-1,0 1,0-1,1 0,-1 0,0-1,0 1,1-1,-1 1,1-1,0 0,-1-1,1 1,0 0,-1-1,2 1,-2-1,2 0,-1 0,-7-15,6 13,1 1,0 0,-1 0,1 0,-1 0,0 0,0 1,-16-14,-1 1,0 1,-2 2,-8-5,23 15,0-1,0 1,0 1,-1 0,1 0,-4 1,-12-1,-11 1,19 2,0-2,0 0,1-1,-12-3,2-6,19 8,0 1,1 0,-1 0,1 0,-1 1,0 0,1 0,-3 1,-17 1,0 2,-23 6,16-3,30-6,-1 1,1-1,-1 0,1 0,-1 0,0 0,1 0,-1 0,1 0,-1-1,1 1,1 0,0 0,-1 0,1 0,0-1,0 1,0 0,0 0,0-1,-1 1,1 0,0 0,0-1,-1 1,1 0,0-1,0 1,0 0,0-1,-1 1,1 0,0-1,0 0,0-1,0 1,0 0,0 0,0 0,0 0,0 0,0 0,1 0,-1 0,2-6,0 0,0 0,1 0,0 1,0 0,3-6,25-37,-14 25,-10 12,1 0,0 1,2-3,-8 11,2 0,-1 0,-1 0,1 0,1 1,-1 0,1 0,-1 0,2 0,165-60,-154 56,1 2,0 1,14-1,-15 3,0-2,-1 0,1-1,6-3,5-5,-4 1,2 2,-1 1,6-1,22-1,0 3,40 1,-46 7,62-1,-99-1,-1 0,1-1,-1-1,1 1,5-4,11-7,4-3,15-8,-27 13,1 0,-2-1,1-2,11-11,6-5,-7 7,50-43,75-45,-138 102,0 0,1 2,-1 0,1 2,0 0,0 1,1 0,4 1,-18 3,0 0,1 0,-2 0,2 0,-1 0,0 0,0 1,0-1,0 1,0 0,0 0,1 1,-2-2,-1 0,0 0,0 0,0 0,0 0,0 0,0 1,0-1,0 0,0 0,1 0,-1 0,0 1,0-1,0 0,0 0,0 0,0 0,0 1,0-1,0 0,0 0,0 0,0 0,0 1,-1-1,1 0,0 0,0 0,0 0,0 0,0 1,0-1,0 0,0 0,0 0,-1 0,1 0,0 0,0 1,0-1,0 0,-5 6,1-1,-1 1,-1-1,2 0,-2-1,0 1,-2 0,-4 4,-14 9,-20 10,25-17,1 2,1 0,-15 14,-21 29,0 5,48-54,-41 44,-2-3,-1-3,-2-2,-39 22,36-28,-40 26,89-59,-1 1,-1-1,-6 1,12-4,0 0,0 0,0-1,0 0,1 0,-2 0,1 0,1-1,-1 1,-1-1,2 0,-1 0,0 0,-12-7,10 4,-1 1,1 0,-1 1,1 0,-1 0,1 0,-1 1,-2 0,-54-2,60 3,0 0,0 1,0-1,0 1,0-1,0 1,1 0,-2 0,2 0,-1 0,1 0,-1 0,0 1,0-1,1 1,0 0,-1-1,0 2,-3 2,-23 26,-2-1,-19 14,44-40,0 0,0 0,1 1,0-1,-3 4,6-6,1-1,-1 1,0-1,0 1,1-1,-1 1,0 0,0-1,1 1,-1 0,1 0,0-1,0 0,0 0,0 0,0 0,0 0,0 0,0 0,0 0,0 0,0 0,1 0,-1 0,1 0,-1 0,1 0,-1 0,1 0,-1-1,0 1,1 0,0 0,2 3,1 0,0 0,0-1,0 0,0 0,1 0,-1 0,2 0,7 3,2 0,0-1,3 0,-1-1,1-1,17-1,55-3,-28-1,-18-1,0-2,4-4,-39 8,30-8,-18 4,-1 2,2 0,4 1,-4 3,0 1,0 2,18 5,-33-7,-1 0,1-1,1 0,-1-1,0 0,2-1,-6 1,-1 0,0-1,1 1,-1-1,0 0,1 0,-2 0,2 0,-1-1,0 1,0-1,0 1,0-1,0 0,-1 0,1 0,-1 0,1-1,0 1,0-2,-2 3,1 0,-1 1,0-1,1 0,-1 0,0 0,0 0,0 1,0-1,0 0,0 0,0 0,0 0,0 0,0 1,0-1,0 0,-1 0,1 0,0 1,-1-1,1 0,-1 0,1 1,0-1,-1 0,1 0,0 1,-1-1,1 1,-1-1,-2-2,0 0,0 0,0 0,0 1,0-1,-19-11,0 2,-1 0,-19-5,30 12,-8-3,-1 2,0 0,1 2,-2 1,2 1,-2 1,1 1,-4 2,14 0,2 0,-1 1,-3 1,8-1,5-1,10 0,24-1,2-3,-1-1,24-8,-4 2,-1 3,-33 3,-1 0,0-2,1-1,-1-1,-1-1,10-6,6-2,6-4,-2-1,-24 12,-2 0,0-1,0-1,9-9,-14 12,0 2,8-6,-11 8,1 0,-1 0,1-1,-1 0,-1 0,4-4,-8 9,0 0,0-1,0 1,1-1,-1 1,0-1,0 1,1 0,-1-1,0 1,0-1,0 1,0-1,0 1,0-1,0 0,0 1,0-1,0 1,0-1,0 1,0-1,0 1,0-1,-1 1,1-1,0 1,0 0,0-1,-1 1,1-1,0 1,0-1,0 1,0 0,-1-1,1 1,-1 0,1-1,-2 0,1-1,-1 1,1 0,-1-1,1 1,-2 0,2 0,-2 1,-2-2,0 0,-1 1,1 0,-1 1,1-1,-4 1,-35 5,22-2,3-1,9-2,-1 1,-6 3,14-3,-1 0,1 0,0 0,0 1,0 0,0 0,-1 0,2 0,-1 0,0 2,-31 34,27-28,-1 0,1-1,-1-1,0 0,-1 0,0-1,0 0,-4 0,10-5,-1 0,0 0,0-1,0 1,0-1,0 0,-2-1,5 0,0 0,1 0,-2 0,1 0,0 0,1-1,-1 1,-1 0,1-1,1 1,-1-1,0 0,0 1,0-1,1 0,-1 1,0-1,0 0,1 0,-1 0,0 0,1 0,-1 0,0 0,1 0,0 0,0 0,-1-1,1 1,-1 0,1 0,0-1,-1-1,0 0,1 1,0-1,0 0,-1 0,1 0,0 0,1 0,-1 0,0 0,0 0,0 0,1 0,0 0,0 1,0-1,0 0,0 1,1-1,-2 1,2-1,-1 1,1 0,0-1,2-1,0-1,0 1,0 1,0-1,1 1,0 0,-1 0,1 1,0-1,2 1,12-6,0 2,1 1,17-2,-33 7,0 0,0 0,0 0,0 1,0 0,0 0,3 1,5 4</inkml:trace>
  <inkml:trace contextRef="#ctx0" brushRef="#br0" timeOffset="6">1272 2212,'-64'0,"-70"1,122 1,0 0,0 1,0 1,-8 4,-15 5,1-5,-26 2,39-6,0 2,1 1,-20 9,0 0,-20 9,20-9,-26 7,62-22,1-1,-1 1,1-1,-1 0,1 0,-1 0,0-1,0 0,0 0,-4-2,0 0,-8-5,7 3,-1 0,-4-1,3 4,0 0,0 0,-1 2,1 0,-4 1,-7-1,-232 1,245 0,-1 0,0 1,0 0,-20 4,28-6,1 0,1 0,-1 0,0 0,0 0,0 0,1 0,-1 0,0 0,0-1,1 1,-1 0,0-1,0 1,0-1,1 1,-1-1,0 1,0-1,0 0,1 1,-1-1,1 0,-1 0,0 0,1 0,-1 0,1 1,0-1,0 0,-1 0,1 0,-1-1,1 1,0 0,0 0,0 0,-1 0,1-1,0-1,0 1,1 0,-1 0,0-1,1 1,-1 0,1 0,-1 0,1 0,0 0,0 0,0 0,-1 0,1 0,1 0,-1 0,1 0,2-3,0 2,0-1,1 0,-1 1,0 0,1 0,0 1,0 0,-1 0,1 0,0 1,0 0,4-1,10 0,1 2,-1 0,0 1,-2 0,12 1,0-1,0-3,0 0,13-5,-9 0,1 1,24 2,68 4,-56 1,230-1,-279 0,12-3,-26 2,0 0,0-1,0 0,0-1,-1 0,5-3,35-19,40-15,-82 38,28-12,-1 3,17-3,-47 13,0 1,0 0,1-1,-2 1,2 0,-1-1,0 0,0 1,0-1,0 0,0 0,-1 1,0 0,0 0,0 0,0 0,1-1,-1 1,0 0,0 0,0 0,0 0,0-1,0 1,0 0,0 0,0 0,0-1,0 1,0 0,0 0,0 0,0-1,0 1,0 0,0 0,0 0,0-1,0 1,0 0,0 0,0 0,-1 0,-6-8,-3 1,-2 0,-5-1,-6-4,-101-51,90 49,-1 2,-25-5,53 16,0 0,0 0,0 1,1 0,-6 1,-3 2,1 1,-1 1,5-2,-499 188,371-125,129-62,-1 0,0-1,0 0,1-1,-9 1,-5-2,2 0,-3-3,21 2,0-1,1 1,-2-1,2 0,0-1,-1 1,0 0,1-1,-1 0,1 0,0 0,-1 0,-1-2,-4-6,0 0,-6-10,11 16,-11-21,11 18,0 1,-1 0,0 0,-1-1,3 4,0 1,6 3,13 3,-8-1,0 0,0-1,1-1,-2 0,2 0,-1-1,1-1,7-1,39-12,43-11,7-9,36-25,30-11,-118 55,1 3,30-1,54-11,-112 17,0-1,-1-1,0-3,4-2,-4 0,80-46,-61 35,-14 8,18-14,-39 24,0 0,1 0,0 1,0 1,0 0,0 1,1 1,0 0,-11 3,1 0,-2 0,1 0,1 0,-1 0,0 0,0 0,0 0,0 1,0-1,1 0,-2 1,2 0,-2-1,0 0,1 1,-1-1,0 0,1 1,-1-1,0 1,0-1,0 1,0-1,0 0,0 1,0-1,0 1,0-1,0 1,1-1,-1 1,0-1,0 1,0-1,-1 1,1-1,0 1,0-1,0 1,0-1,0 1,0-1,0 1,0-1,0 1,-1-1,1 0,0 1,-1-1,-1 5,0-2,0 1,-1 0,0 0,1-1,-1 0,-1 0,1 0,0 0,0-1,0 1,-1-1,1 0,-1 0,1-1,-3 1,-3 2,0-2,-1 1,1-2,-1 0,1 0,-1-1,-21-1,-10-4,-19-2,7 4,6-1,-28 4,58 2,0 1,0 2,1 0,0 1,-7 4,-7 2,-26 11,-2-4,-38 6,81-21,0 0,-3 3,11-4,-1 0,-1-1,1 0,0 0,0-1,0 0,0-1,0 0,-2-1,-3-2,0-2,-1 0,1 0,1-2,0 0,-3-3,-3 0,12 7,1 0,-2 0,1 1,0 0,-1 1,1 0,0 0,-2 1,-14 0,-17 3,11-1,11 0,-1 1,0 0,1 2,-1 0,2 2,-2 0,10-3,4-3,1 1,-1-1,0 1,1 0,-1 0,1 1,0 0,-2 1,5-4,0 0,0 0,0 0,0 0,-1 0,1 0,0 0,0 1,0-1,0 0,0 0,0 0,0 0,0 0,0 0,0 1,0-1,0 0,0 0,0 0,0 0,0 0,0 1,0-1,0 0,0 0,0 0,0 0,0 0,0 1,0-1,0 0,0 0,0 0,0 0,0 0,0 1,0-1,0 0,0 0,0 0,0 0,0 0,0 0,1 1,6 2,11 0,-18-3,22 0,0-1,-1-2,2 0,-2-2,4-2,-1 1,42-7,-32 8,9-5,-34 9,-1 0,1 0,1 1,-2 1,1 0,0 0,5 2,11 2,128 8,4 1,11 7,93-7,-236-12,0 1,-1 2,16 5,21 5,-1-6,1-4,0-2,24-6,-23-4,-2-4,10-5,35-8,-73 18,182-35,-126 23,1 5,34 3,-92 7,0-1,14-6,-14 3,0 2,11 1,-35 3,0 1,1 0,-1 0,2 1,-6 0,-1-1,0 1,0 0,0 0,1 0,-1 0,1 0,-2 1,2-1,-1 1,1 1,1 1,0 0,1-1,-1 0,0 0,0 0,1-1,0 0,3 1,8 2,15 2,-11-4,-2 1,45 11,-54-12,1 1,0 0,-1 1,1 0,-1 2,6 2,-9-5,-1 0,1 0,0 0,-2 1,6 5,1 2,-5-5,1-1,-2 1,3 5,-7-11,0 1,0-1,0 1,0-1,0 1,-1 0,1-1,-1 1,1 0,0 0,-1-1,0 1,0 0,0 0,0 0,0 0,0 0,0 0,0 0,0 0,0 1,-1-1,0 1,0-1,0 0,-1 1,1-1,0 0,-1 0,1 0,-1 0,0 0,1 0,-1-1,0 1,-7 6,0-1,-4 2,8-5,-10 5,1-1,0 0,-1-2,0 0,0-1,0-1,0 0,-1-2,0 0,-6-1,-8-2,0-2,0-1,0-2,0-1,-14-8,29 10,-191-59,190 60,-134-27,121 27,0 2,0 1,0 2,-7 2,-12 5,0 2,1 3,-25 12,71-24,-38 14,2 2,0 2,-15 12,-32 33,-12 17,26-22,-53 45,118-100,1 1,0 0,0 0,-4 4,7-5,-1-1,0 0,0 0,-1 0,0 0,1-1,-1 1,0-1,1 0,-1 0,-1 0,1-1,0 1,-1 0,-9 0,2-1,-2 0,1-1,-1-1,0 0,-19-1,20 2,-4 0,1-1,0 0,-1-2,-7-2,-5-3,1 1,-1 2,-13 1,-101-13,128 16,1 0,0 1,0 1,-7 1,-53 14,73-16,-96 30,16-5,58-18,0 2,-20 12,19-9,-27 8,32-13,0-2,0 0,-15 0,23-4,0 1,0 1,-1 0,-4 4,3-3,-1 1,-3-1,3-2,-1-1,0-1,1-1,-10-1,-13-1,31 3,1 0,-2 1,1 0,1 1,-1-1,-3 3,5-3,-1 1,1-1,-1 0,1 0,-1 0,0-1,1 1,0-1,-1 0,1-1,-1 1,0-1,-15-6,5 2,0 1,-5-1,14 4,1 1,-1 0,1-1,0 2,0-1,0 1,-1 0,1 0,0 0,-1 1,-9 3,-12 4,6-3,19-6,0 0,1 1,-1-1,-1 0,2 0,-1 0,0 0,0 0,0 0,1 0,-1 0,-1 0,1 0,1-1,-1 1,0 0,0-1,0 1,1-1,-1 1,0-1,0 1,0-1,1 0,0 0,-1 1,0-1,0 0,1 0,0 0,-1 0,1 0,-1 0,1 0,-1 0,1 0,0 0,-1 0,1-3,-1 0,1 0,-1 0,1 0,0 0,0 1,0-1,1 0,-1 0,1-2,2-5,0 0,0 0,1 1,1 0,-1 0,1 0,0 0,9-18,-13 25,1 1,-2-1,2 1,-1-1,0 1,1 0,0 0,-1 0,1 0,-1 0,2 0,-2 1,1-1,0 1,0-1,0 1,1 0,-2 0,1 0,1 0,-1 1,1-1,-1 1,0-1,0 1,0 0,3 1,8 1,-10-1,0-1,0 1,0-1,0 0,3 0,-5 0,0 0,-1-1,2 1,-1 0,0-1,-1 1,2-1,-1 0,0 1,-1-1,1 0,0 0,0 1,-1-1,1 0,0 0,0 0,-1 0,1-1,4-10,-1-1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0T20:59:16.606"/>
    </inkml:context>
    <inkml:brush xml:id="br0">
      <inkml:brushProperty name="width" value="0.05" units="cm"/>
      <inkml:brushProperty name="height" value="0.05" units="cm"/>
      <inkml:brushProperty name="color" value="#E71224"/>
      <inkml:brushProperty name="ignorePressure" value="1"/>
    </inkml:brush>
  </inkml:definitions>
  <inkml:trace contextRef="#ctx0" brushRef="#br0">3077 2229</inkml:trace>
  <inkml:trace contextRef="#ctx0" brushRef="#br0" timeOffset="1">1119 1746,'12'1,"-1"0,8 3,8 0,21 4,1 3,35 15,-37-11,0-2,43 4,-16-13,73-10,-29 0,21 5,134-5,-176-1,81-21,-140 19,218-40,-98 32,95 7,-206 10,1-2,21-7,17-11,73-30,-127 38,40-9,1 4,1 4,0 4,34 4,-70 5,-1 2,20 5,71 20,5 0,-44-14,47 7,-95-11,0 1,10 7,-3 2,89 35,-132-51,-1 0,1 1,0-1,-1 1,0 0,1 0,-1 1,-1 0,1 0,0 0,-1-1,1 0,0 0,0 0,0 0,0-1,0 1,0-1,5 1,-2-1,-2-1,0 0,-1 0,0 0,0 0,0 1,3 2,-6-4,0 0,0 0,-1 0,1 0,0 0,0 0,0 0,-1 1,0-1,1 0,0 1,-1-1,1 0,-1 1,1-1,-1 1,0-1,0 0,0 1,0-1,0 1,0-1,0 1,0-1,0 1,0-1,-1 1,1 0,-1 0,0-1,1 1,-1 0,1-1,-1 1,0-1,0 0,0 1,1-1,-2 0,1 1,1-1,-2 0,1 0,0 0,0 0,-1-1,1 1,0 0,-1-1,1 1,0-1,-1 1,2-1,-3 0,-3 2,-1-2,0 1,1-1,-7-1,-142-17,136 15,0-1,0 0,0-2,0-1,-3-3,-19-11,-28-21,33 20,0 3,-19-6,-77-25,61 25,49 17,-1 1,0 1,-1 2,0 1,1 1,0 1,-5 3,-241 33,221-23,-32 14,29-8,-12-1,-58 2,55-10,-222 33,144-19,107-15,2 2,-35 16,0 10,-30 22,-5 4,-158 82,157-91,79-42,0-1,-1-2,-1-1,26-7,-1 1,0-1,1-1,-1 1,0-1,1 0,-1 0,0 0,0 0,1-1,-1 0,0 0,-8-6,0-1,-7-6,10 7,-4-4,-9-10,13 12,-1 1,1 0,-1 1,-4-3,-5 1,-1 0,1 1,-1 2,-16-4,-12 0,-23 1,-21 3,-33 6,22 0,86 0,1-2,0 0,-1-1,-4-3,0 0,11 5,-1 0,0 0,1 1,0 1,-1 0,0 1,1 0,-1 1,1 1,0 0,-1 0,2 2,-2-1,2 2,0-1,-4 4,11-7,0 0,0 0,1 0,-1 0,1 0,-1 1,0-1,2 1,-2 0,0 0,2-1,-2 0,1 1,-1-1,0 0,1 0,-1 0,0 0,2-2,0 1,-1-1,1 0,0 0,0 0,-1 0,1 1,0-1,-1 0,1 0,0 0,0 0,0 0,0 0,0 0,-1 0,1 0,0 0,-1 0,1 0,0 0,-1 0,1 0,0 0,-1 0,1 0,0 0,0-1,0 1,0 0,0 0,-1 0,1-1,0 1,0 0,-1 0,1 0,0-1,0 1,-1-1,1 1,0-1,0 1,0-1,0 0,0 1,0-1,0 1,0-1,0 0,0 1,0-1,0 0,0 1,0-1,0 1,0-1,0 0,0 1,0-1,1 1,-1-1,3-5,0 0,1 0,0 0,0 1,0-1,3-2,8-7,8-6,-9 9,0 1,0 1,1 0,0 2,0 0,1 1,-1 1,17-3,43-4,32 2,-52 6,218-27,-234 28,1 2,0 3,-1 1,18 6,1 3,0-3,-1-4,26-3,45-17,-27 2,77 6,24-2,-165 3,1-2,6-4,-9 2,0 2,25-1,10 7,38 6,-30 0,14 1,-19 0,0-4,16-6,-35-4,22-9,-34 8,0 1,41-1,-30 11,0 3,28 8,-56-6,1 3,-1 0,12 8,-2-2,9 1,-37-13,3 1,0 0,0 0,-1 1,1 1,-1 0,8 5,24 23,-15-11,0-2,29 15,80 33,-117-58,1-1,0-1,0-1,5 0,-7-2,2 1,-1 2,1 0,13 3,-10-6,1-2,0-1,0-1,0-1,0-1,0-2,0-1,-1-2,1 0,14-8,9-3,0 2,1 3,0 3,14 1,-55 7,1 1,-1 0,0 0,1 1,4 1,-9-1,0-1,-1 1,1 0,-1-1,1 1,0 0,-1 0,1 1,-1-1,1 0,-1 1,-1-1,1 0,0 0,0 0,0 0,-1 0,0 0,1 0,-1 1,1-1,-1 0,0 0,1 1,-1-1,0 0,0 0,0 1,0-1,0 0,0 1,0 0,-1-1,1 1,-1 0,0-1,1 1,0 0,-1-1,0 1,0-1,0 0,0 1,0-1,0 0,0 0,0 1,0-1,0 0,-1 0,-23 17,23-17,-1 1,-1 0,1-1,0 0,-1 0,0 0,1 0,-1-1,0 0,1 0,-1 0,0 0,1-1,-1 1,1-1,0-1,-2 1,-4-3,0-1,0 0,1 0,-1-1,-4-4,-37-36,-42-48,35 33,51 55,0 0,0 1,0 0,0 0,-1 1,0 0,0 1,0 0,1 0,-1 0,-5 0,7 3,1-1,0 0,0 0,0-1,0 1,0-1,0 0,0 0,1-1,-1 0,1 0,-4-3,-25-33,13 14,-14-12,-23-24,-12-13,63 69,-2 0,1 1,0-1,-2 1,2 1,-1 0,0 0,1 0,-2 1,-5 0,-7-1,0 2,0 0,-6 3,-7 0,-1 2,1 2,0 1,0 3,1 1,0 2,-28 17,33-13,8-6,1 0,0-2,-19 6,-26 9,2 3,-12 10,-55 25,23-23,40-15,-40 22,82-34,1-2,-1-1,0-1,-23 3,-7 1,-23 11,23-6,-14 0,48-14,1 0,0-2,0-1,0 0,-15-4,2-3,-1-3,1-1,-3-3,8 3,13 7,0 0,-1 1,1 1,0 0,-1 1,-2 1,-28 3,-11 3,-2 1,-268 10,314-17,-61 2,59 0,-1 0,2 1,-2 1,-2 1,-24 14,1 1,-2 4,-1 0,30-17,-4 3,-1-2,1 0,-1-2,-1 0,-7 0,-13 0,-22 4,-14 8,16-4,-37 2,9-11,-1-5,-3-5,88 5,-1 0,1 0,0 0,0-1,0 0,0 1,0-1,0 0,0 0,0-1,0 1,0 0,1-1,-2 1,2-1,-1 0,0 0,1 0,-1 0,1 0,0 0,0 0,-1-2,-6-13,1 0,0-1,-2-9,6 21,2-1,-1 1,2-1,-2 0,1 0,0 0,1 0,0 0,0 0,0 0,1-3,0 8,0-1,-1 1,1-1,-1 1,1 0,0-1,0 1,-1 0,2 0,-1 0,0 0,0 0,1 0,-1 0,1 1,0-1,-1 0,2 1,-1-1,0 0,1 1,0-1,-1 1,1 0,0 0,0 1,-1-1,1 1,1-1,5 1,0 1,0 0,0 0,0 1,0 1,0 0,0 0,73 35,-68-31,74 36,59 18,-111-50,0-1,17-1,-29-6,0-1,0-2,0-1,5-2,14-6,2-2,6-6,5-1,11-2,40-20,-105 39,153-63,-123 53,1 2,0 2,29-2,-1 7,22 4,60 11,-93-10,-24-1,2 1,3 2,8 3,1-3,0-1,-1-2,1-3,-1-2,1-2,-2-3,26-8,118-37,-163 48,0-1,0 2,0 0,0 2,6 0,162 13,-167-8,0 0,0 1,19 8,20 4,-5-8,23-1,-30-4,40 2,-66-5,0-2,-1 0,5-3,-5 0,-2 0,1 1,0 1,-1 1,1 1,5 2,6 3,-18-2,0-1,0 0,0-1,0 0,11-3,0 0,-1 1,1 1,0 2,0 1,2 1,3 0,1-1,0-2,0-1,-19 0,16-1,-25 1,1 2,0-1,0 0,0 0,-1 1,1-1,-1 1,1 0,-1 0,1 0,0 0,0 0,0 1,-2 0,1 0,1 0,-1 1,-1-1,1 0,0 0,-1 1,1-1,-1 0,0 2,1 3,-3-21,1 11,0 1,1-1,-1 0,-1 0,1 1,0-1,-1 0,1 1,0 0,-1-1,1 1,-2 0,2 0,-1 0,0 0,0 1,-2-2,-4-3,-2 0,1 1,-6-2,1 2,1 1,-2 0,1 2,0 0,0 0,0 2,-11 1,15-1,1-1,-1-1,0 0,1-1,0 0,-4-3,0 1,-60-23,-74-27,103 41,-1 3,-18-1,-8 7,5 1,30 1,-1 3,-5 1,-74 11,11-2,67-8,20-2,1 1,-1 1,0 1,1 1,-4 2,8-2,1 0,-1-1,0 0,1-1,-6-1,-20 3,0 3,-26 8,31-7,-138 38,111-26,-46 24,-329 138,352-150,-91 41,-36 29,183-86,-11 9,0 0,33-21,0-1,-1 1,0-1,0 0,-5 1,9-3,1-1,0 0,0 1,-1-1,1 0,0 0,-1 0,1 0,0 0,0-1,-1 1,2 0,-2-1,1 1,0-1,0 0,-1 1,2-1,-2 0,1 0,0 0,1 0,-2 0,1 0,0 0,0-1,-2-4,-10-15,-8-10,16 24,-1 0,0 1,0 0,-1 0,1 1,0 0,-29-17,-1 2,-25-9,3 1,37 18,-2 1,1 2,-1 0,-9 1,-91-9,50 8,23 2,-29-4,62 5,1 0,0 0,-12-7,16 5,2 1,0 1,-1 0,0 0,1 1,-5 1,-21-2,27 2,3 1,6 1,0 0,0 0,0 0,0 1,0-1,0 0,0 0,0 0,0 1,0-1,0 0,0 0,0 0,0 1,0-1,0 0,0 0,0 0,0 0,0 1,0-1,0 0,0 0,0 0,0 1,0-1,0 0,0 0,0 0,0 0,1 0,-1 1,0-1,0 0,0 0,0 0,1 0,-1 0,1 1,0-1,-1 0,0 0,1 0,0 1,0-1,0 0,-1 0,1 0,0 0,-1-1,1 1,0 0,-1 0,1 0,0-1,0 1,3-1,30-4,30 3,-2-1,-21 1,0 3,29 5,79 19,-10 0,-94-20,0-3,7-1,32-3,-25 2,-1-3,32-8,-19-7,-1-3,-1-5,27-16,-28 12,0 5,1 3,29-2,-50 12,21-9,-53 17,0 0,1 1,-1 1,12 1,65 7,-59-2,0-3,32-3,26-15,-46 7,8 2,-18 5,59-8,-63 7,-1 2,1 1,-2 3,23 4,121 31,-74-13,-2 1,-49-11,0-3,18 0,-30-10,29-4,-14 1,130-12,26 0,2 5,-195 7,17-2,0 2,0 1,3 3,-28-1,-1 1,0 0,1 0,-2 1,4 1,-1 0,0 0,5 1,3-2,-1 0,2-2,21 5,-29-5,0 0,0 0,0-1,0 0,-1-1,1 0,1-1,-7 1,0 0,0 1,0 0,0-1,0 1,1 0,-1 1,-1-1,1 1,2 0,-4 0,-1-1,0 0,0 0,1 0,-1 0,0 1,0-1,0 0,0 0,0 0,0 1,0-1,0 0,0 0,0 1,1-1,-1 0,0 0,0 1,0-1,0 0,0 0,0 1,0-1,0 0,0 1,0-1,0 0,0 0,0 1,0-1,0 0,0 0,-1 1,1-1,0 0,0 0,0 1,0-1,0 0,0 0,-6 10,5-9,0 0,0 0,0-1,0 1,0 0,-1 0,1-1,0 1,-1-1,1 1,0-1,-1 0,1 0,0 0,-1 0,2 0,-2 0,0 0,1 0,0-1,-1 1,-1-1,1 0,-1 0,2-1,-1 1,-1 0,2-1,-2 0,2 1,-1-1,0 0,-1-2,-6-9,-4-4,-7-14,17 25,0-1,0 0,0 1,0-2,1 1,0 0,-1-1,-4-30,-2-29,9 64,0 0,-1 0,1 1,-1-1,0 0,0 0,1 0,-2 1,1-1,0 1,0-1,-1 1,1-1,-1 1,1 1,-1-1,0 1,1 0,-1-1,1 1,-2 0,2 0,-1 1,1-1,-2 0,2 1,-2-1,2 1,-2 0,2 0,-36-1,21 1,-16-3,-51-6,51 7,-1-2,2-2,-22-8,0-4,-50-28,89 37,-1-1,1 0,-11-13,10 9,-1 1,-13-7,-93-60,113 75,0 1,0 1,0 0,0 0,-1 1,2 0,-7 1,-16 0,-20 3,13 0,10-2,12 0,-1 1,1 0,-1 1,-9 4,-17 5,-11 0,-26 5,65-11,2 1,0 1,-1 0,1 2,-3 2,12-8,2-2,-1 1,2-1,-2 1,2 0,-1-1,0 1,2-2,0 1,0-1,0 0,0 0,0 0,0 0,0 0,0 0,0 0,0 0,0 0,0 0,0 0,0 1,0-1,0 0,0 0,0 0,0 0,0 0,0 0,0 0,0 0,0 0,0 1,0-1,0 0,0 0,0 0,0 0,0 0,0 0,0 0,0 0,0 0,0 0,0 1,0-1,0 0,0 0,0 0,0 0,0 0,0 0,0 0,0 0,0 0,0 0,0 0,0 0,0 0,1 0,6 2,7 0,41-2,-25-1,0 2,18 4,267 41,-198-30,-52-4,-1 5,15 7,-5-1,18 0,-79-20,11 1,-1 2,1 1,-19-5,1 0,1 1,-2 0,1 1,-1-1,1 1,-1 1,1-1,3 6,-8-9,1 0,-1 1,-1 0,2-1,-1 1,0 0,-1 0,1 0,0-1,0 1,-1 0,0 0,1 0,-1 0,1 1,-1-1,0 0,0 0,0 1,0-2,0 0,0 0,-1 0,1 0,0-1,-1 1,1 0,0 0,0 0,0 0,-1-1,1 1,-1 0,0 0,1-1,0 1,-1 0,0-1,0 1,0 0,0 0,0-1,-1 1,2-1,-2 1,1-1,0 1,0-1,-1 0,1 0,0 0,-1 0,1 0,-8 0,0-1,0 0,0-1,0 0,0 0,0-1,1-1,-1 0,1-1,-1 0,1 0,0-1,-5-6,5 5,0 0,-1 1,1 0,-1 1,-2-2,-13-3,-11-4,0 0,9 4,-16-4,-33-1,-30 0,62 10,-8 1,-33 3,54 2,8 0,1 2,0 1,-10 4,8-2,0-1,-19 1,-24-5,15-1,-7 4,-254 23,268-23,1 2,-32 11,31-6,-30 0,0 1,28-4,0-1,-7-4,-94-1,143-2,0 1,-1 0,1 0,0 0,0 0,0 1,0 0,-2 2,-16 6,-2-3,-1-2,1-1,-16 0,8 0,-27 6,-75 20,97-24,1-3,-30-2,58-2,0 0,0-1,-9-3,-13-4,-103-6,96 9,1-1,-1-2,-9-6,21 8,1 2,-17 0,-1-1,19 3,1 0,-1 2,0 2,0 0,-18 5,-110 23,-132 3,259-32,14 0,0 0,1 1,-2 0,1 1,0 0,1 1,-4 2,11-4,0-1,1 2,-1-1,1 0,0 0,0 0,-1 1,2-1,-2 1,1-1,1 1,-2 0,1-1,0 1,1 0,-1 0,1 0,-2 1,1 3,0-5,0 0,0 0,0 0,1 0,-1 0,0 0,0 0,0 0,1 0,-1 0,0-1,0 1,0 0,0-1,-17 8,11-5,-4 3,-1 1,1 0,1 1,0 1,0 0,0 1,-18 16,21-20,-1 1,1 0,0 0,0 1,1 1,-1-1,-3 9,-21 39,3 1,-4 13,31-67,-2 2,4-9,-1-4,1-10,-2 12,1 0,0 0,1 0,-1 0,1 0,0 0,1-3,-2 9,0 0,0 0,1-1,-1 1,0 0,0 0,0 0,0 0,0-1,0 1,0 0,0 0,0 0,1 0,-1 0,0 0,0 0,1 0,-1 0,0-1,0 1,0 0,1 0,-1 0,0 0,0 0,0 1,0-1,0 0,0 0,1 0,-1 0,0 0,7 4,-4-2,11 7,-1 0,1 2,-1 0,-1 1,12 14,-8-10,49 45,-56-51,1 0,-1-1,2 0,-1-1,1 0,1-1,-1-1,0-1,12 5,4-3,1-2,0-1,3-1,-5-1,-13 0,1-1,-2-1,2 0,-10 0,0-1,0 0,0 0,0 0,-1 0,1-1,0 0,0 0,-1 0,1-1,-1 1,1-1,5-6,-5 4,0 1,0 1,1-1,-1 1,0 0,1 0,0 0,0 1,-1 0,4-1,43-5,-37 7,0-1,0 0,0-2,0 0,6-4,-16 7,21-13,1 3,1 0,-1 2,3 2,86-10,-74 13,1-2,-1-3,12-6,11-11,-37 14,0 1,2 2,11-1,17 4,-35 5,-1-2,11-2,-15 2,0 1,1 1,-1 0,1 2,2 1,24 1,262 22,-285-23,0 1,-1 1,0 1,0 1,17 8,-4 3,1-2,-21-10,-1-1,1-1,0-1,6 1,190 9,-177-9,0-3,1-1,-2-2,1-1,15-6,-5-4,-15 5,-1 1,8 1,2 2,71-13,-74 10,1-1,4-4,-18 4,0 3,0 0,1 1,0 1,1 2,53 1,26-2,-9-1,-45 4,26-7,-39 4,1 2,30 4,9 1,-57-5,0 2,-1 1,1 0,15 6,-18-3,-1-2,1 0,0-1,-1 0,2-2,-2 0,1-1,3-1,7-2,2 1,-2 1,13 3,42 14,-73-14,0-1,1 0,-1 0,0 0,1-1,-1 0,0-1,1 0,-1 0,0-1,1-1,15-5,-1 0,1 2,0 1,23-2,8-4,-37 8,-6 1,0 1,0 0,4 0,-11 2,-1 0,1 0,0 0,-1 1,1 0,0-1,-1 1,1 0,0 0,-1 1,0-1,1 1,-1-1,2 2,-1 1,3 1,-5-5,-1 0,0 0,0 0,0 0,0 0,0 0,0 0,0 0,0 0,0 0,1-1,-1 1,0 0,0 0,0 0,0 0,0 0,1-1,-1 1,0 0,0 0,0 0,0 0,0-1,0 1,0 0,0 0,0 0,0-1,0 1,0 0,0 0,0 0,0-1,0 1,0 0,0 0,0 0,0 0,0-1,0 1,0 0,0 0,0 0,-1-13</inkml:trace>
  <inkml:trace contextRef="#ctx0" brushRef="#br0" timeOffset="2">5633 3724,'1'0,"0"0,0 1,1-1,-1 1,0-1,0 1,0 0,0-1,0 1,0 0,0 0,-1 0,2 0,5 6,-3-5,0 0,0 0,1 0,-1-1,0 0,0 0,0 0,1 0,-1-1,1 0,-2 0,-1 0,2-1,-2 1,1-1,-1 0,2 0,-2 0,0 0,1-1,0 1,-1-1,1 0,-1 0,0 0,0 0,1-2,2-1,-1-1,-1 0,1-1,-1 1,0-1,1-4,5-12,0-10,-4 18,95-324,-92 310,10-37,3 1,16-35,-22 68,15-24,-10 21,-2-3,6-19,-13 28,7-10,-14 30,0 1,1 0,0 0,0 0,1 1,3-3,7-7,-6 7,-1 0,1-1,-2 0,3-4,58-99,9-30,-35 59,-14 25,17-24,-30 57,2 0,-2-1,-1-1,9-21,-4 5,20-35,3-5,88-210,-41 89,-64 149,32-75,-55 126,-3 4,2-1,-1 1,-1-1,1 1,0-1,0 1,0-1,-1 1,0-1,1 0,-1 1,0-1,0 0,0-1,0 3,-1 1,1-1,0 1,0-1,0 1,0-1,0 1,-1-1,1 1,-1 0,1-1,-1 1,1-1,-1 1,1 0,0-1,0 1,-1 0,1 0,-1 0,1-1,-1 1,1 0,0 0,-1 0,1 0,-1 0,0 0,-15 2,13-2,-13 3,9-3,0 1,1 0,-1 0,1 1,1 0,-2 1,1-1,0 1,-3 3,-18 21,18-18,0 1,-4 1,-4 3,-1 0,-1-1,0-2,-1 0,-9 2,2-3,-2-2,1-1,-1-2,0-2,1-1,-2-2,2-2,-9-2,30 3,-1-1,0 0,1-1,-1 0,1-1,-6-4,-3-3,-1-1,-2-5,-69-52,25 20,-14-20,18 14,-4 1,-87-79,116 101,-1 2,-20-11,37 28,2-1,-1-1,1 0,-5-9,12 15,0 1,0 1,-1 0,0 1,1 0,-2 1,1 0,0 1,-11-5,5 2,0 1,-2 1,2 1,-15-1,26 4,0-1,0 0,0 0,0 0,0 0,0-1,0 0,0 0,0 1,0 0,-1 0,-1 0,-5 1,5 1,5-1,2 0,-2 1,1-1,0 0,0 1,0-1,0 0,0 0,0 0,0 0,0 0,-3-3,-11-4,12 7,1 0,-1-1,0 1,1-1,0 0,-3-2,5 4,5-2,-5-2,-6-1,-42-31,16 10</inkml:trace>
  <inkml:trace contextRef="#ctx0" brushRef="#br0" timeOffset="3">4844 267,'4'0,"2"1,-1 0,-1 1,1-1,0 1,0 1,-1-1,5 4,11 5,20 3,-23-8,13 6,-27-10,0 0,0 0,0 1,0 0,-1-1,1 1,0 1,0-1,0 0,0 0,1 0,-1 0,2 1,9 3,0-2,0 0,0 0,1-2,0 0,2-1,13 3,94 15,-57-15,-33-2,1 1,13 5,33 16,49 25,-26-8,-72-31,49 20,-75-27,1 0,-1 0,1 1,-1 0,4 4,-3-2,1-1,-1 1,3-1,45 23,-38-21,0 2,0 0,0 0,-2 2,14 13,-3 1,-2 1,7 10,18 18,-43-49,-1 0,2-1,-1 0,1 0,0 0,0-1,1 1,10 5,2 2,-9-6,-2 0,1 0,-2 2,2-1,6 9,-7-6,1-1,-1-1,1 0,5 2,42 25,-23-15,-14-9,10 3,-16-8,0 1,-2 0,2 1,3 4,71 56,-84-65,0 1,0 0,0 0,-1 0,0 0,0 1,1 0,1 4,-3-7,-2 1,2 0,0 0,-2 0,2 0,-1 1,0-1,-1 0,1 1,-1-1,1 0,-1 1,1-1,-1 1,-1-1,1 1,0-3,0 1,-1-1,1 0,-1 1,1-1,0 0,-1 0,1 1,-1-1,0 0,0 0,1 0,-1 0,0 0,0 0,0 0,1 0,-1-1,0 1,0 0,0-1,0 1,0-1,0 1,0-1,0 1,-1-1,2 0,-2 0,1 0,0 0,0 0,0 0,-1 0,-2-1,0 1,0-1,0 0,0 0,0-1,0 0,0 0,1 0,-1 0,-6-6,0 0,1-1,-1-1,2 1,-2-3,-41-57,25 31,7 12,6 7,-1 1,1 0,-2 1,0 1,-10-6,-8-1,-1 2,-1 2,-3 0,-23-12,31 16,4 1,-9-7,9 4,-6-3,2-2,0-1,-12-13,31 25,0 2,-1 0,0 1,-1 0,-8-2,16 7,-2 1,2 1,-2-1,1 1,0 1,-1-1,0 1,1 0,0-1,-1-1,2 1,-5-3,-19-10,-16-13,25 14,0 1,-1 2,-18-7,5 7,17 6,1-1,-1-1,2-1,-1 0,-10-9,8 3,9 6,0 1,0 0,1 0,-3 1,-189-71,160 63,19 7,1-1,-13-6,7-3,1 0,1-2,-11-11,8 7,22 19,0-1,1 0,0 0,-1-1,1 0,0 0,1 0,-1 0,1-1,0 0,-1 1,0-6,4 9,-2-1,1 1,0 0,1 0,-2-1,1 1,0 0,-1 0,1 0,-1 1,0-1,1 0,-1 1,1-1,-2 1,2 0,-1 0,-2-1,-52-36,48 31,7 6,0 0,0-1,-1 1,2 0,-2 0,1 0,0 1,-1-1,0 0,2 1,-2-1,1 1,-3-1,4 1,0 1,0-1,-1 0,1 1,0-1,-1 1,1-1,-1 0,1 1,0-1,0 1,-1-1,1 1,0-1,0 1,0-1,0 1,0 0,0-1,0 1,0-1,0 1,0-1,0 1,0-1,0 2,0 15,0-17,0 3,0 1,1-1,0 0,0 0,0 0,-1 0,2 0,-1 0,0 0,1 0,0 1,5 6,-1-1,5 5,-2-2,14 19,15 30,-16-25,16 20,-29-45,0-2,1 1,0-2,0 0,1 0,4 2,3 2,8 8,7 9,-17-13,2-1,13 9,40 18,13 1,-22-11,-15-4,37 30,-52-35,-16-13,0-1,11 4,-5-3,5 5,99 58,-92-57,-16-8,11 6,-24-10,1-1,-1 2,1-1,-1 1,0 0,4 4,4 8,-9-10,1-1,0 0,0 0,1-1,0 1,29 22,-2 2,27 29,-30-25,2-3,1-1,0-2,7 1,29 14,-35-23,-17-8,9 8,6 5,-26-21,-1 0,1 1,-1 0,0 0,0 1,-1 0,1 0,-1 0,0 1,0-1,-1 1,1 1,-1-1,-3-5,0-2,1 1,-1 0,0-1,0 1,1-1,-1 1,0-1,1 1,-1-1,0 1,0-1,0 1,1-1,-1 1,1-1,-1 0,1 1,-1-1,1 0,-1 1,0-1,0 0,0 0,0 0,0-1,0 1,0 0,0 0,0 0,0 0,0 0,0 0,0 0,0 0,1-1,-1 1,0 0,0 0,0 0,0 0,0 0,0 0,0 0,0-1,0 1,0 0,0 0,0 0,0 0,0 0,0 0,0-1,0 1,-1 0,1 0,0 0,0 0,0 0,0 0,0 0,0 0,0-1,0 1,0 0,-4-6,3 5,-157-236,15 20,88 138,2-3,-43-92,83 145,-1-4,5 9,-11-20,18 41,0 0,1 0,-2 0,1 0,-1 1,1-1,0 1,-1-1,1 1,0 0,-2 0,2 1,-1-1,0 1,0 0,0 0,0 0,-3 0,-5-1,1 2,-1 0,0 0,-9 3,8-1,0-1,0-1,-5-1,5-1,0 0,1-2,-1 0,-6-3,-10-7,-5-5,21 13,0 0,0 1,0 1,0 1,-6-1,-21-2,-3 2,36 3,-25-1,4 0,-22-4,39 3,1 1,-1-1,1-1,1 0,-2-1,2 0,-2-1,-53-40,55 40,1 0,-1 0,1-1,0 0,0 0,1-1,0 0,-2-4,-8-14,1-1,-2-5,3 3,-18-26,27 46,-9-13,-12-12,22 28,-2 1,0-1,1 1,-1 0,0 1,1 0,-4-2,-6-2,0-1,1-1,-1 0,2-2,-1 0,14 11,-13-11,-11-7,23 18,1 1,0-1,-1 1,0 0,1-1,-1 1,0 0,1-1,0 1,-1 0,0 0,0 0,1 0,0 0,-1 0,0 0,0 0,1 0,0 0,-1 0,1 1,0-1,0 0,0 0,0 0,0 1,0-1,0 0,0 0,0 1,0-1,0 0,0 0,0 1,0-1,0 0,0 0,0 1,0-1,0 0,0 1,0-1,0 0,0 0,0 1,0-1,0 0,0 1,0 2,1 0,1 0,-1 0,-1 0,2 0,-1-1,2 3,4 4,0 0,0-1,1 0,0-1,0 0,1 0,-1-1,2 0,7 7,13 11,-4 3,0 1,1 6,6 6,42 47,3-4,24 15,-77-78,1-1,0-1,1-2,0-1,0-2,20 5,50 23,2 1,-85-38,2 0,12 0,-13-2,0 1,8 3,-15-2,1 0,-1 1,-1 0,1 1,-1 0,1 1,1 3,2 0,21 19,5 2,-20-18,-2 2,6 6,16 16,30 26,-55-50,-1 1,1 0,-2 1,3 4,17 41,-24-49,-2 0,0 0,3 9,-4-10,0-1,0 0,1 0,0-1,0 1,3 2,15 27,-16-26,1-1,0 0,2 2,6 5,-3-2,0-1,0 2,-1 0,0 1,0 3,-6-11,-2-8,-3-6,-2-4</inkml:trace>
  <inkml:trace contextRef="#ctx0" brushRef="#br0" timeOffset="4">5607 3274,'0'-5,"1"1,0-1,-1 1,1-1,1 1,-2-1,2 1,0 0,0 0,0 0,1-1,1-6,44-88,-1 4,40-109,-4-14,-64 164,76-202,-77 218,2-11,-16 39,43-113,-36 96,2 1,0 0,8-10,30-43,102-153,-147 224,-1 0,0 0,0-1,-1 1,0-1,0 0,-1-1,0 1,0-1,0 0,-2 0,2 0,-2 0,0-1,0-1,-1 0,1 0,1 0,2-11,-3 19,0-1,0 1,0 0,1 0,0 0,0 0,-1 0,1 1,1-1,-1 1,1-1,0 0,5-4,11-14,-18 21,1-1,0 1,0-1,-1 1,1 0,0 0,0 0,-1 0,2 1,-1-1,-1 1,-1 0,1 0,0 0,-1 0,0 0,0 1,1-1,-1 0,1 0,0 0,-1 1,1-1,-1 0,0 1,0-1,0 0,1 1,-1-1,1 1,-1-1,0 1,1-1,-1 1,0-1,0 1,0-1,0 1,0-1,1 1,-1-1,0 1,0 0,0-1,0 1,0 0,1 22,-2-16,0 1,0-1,-1 1,1-1,-1 0,0 0,-1 0,0 0,0 0,-1 1,-8 13,0-1,-7 8,3-3,6-9,-1 1,3 0,-1 0,1 1,0 1,-1 9,-1 4,1-4,-3 7,-5 12,-18 43,28-74,0-2,-1 1,-1-1,-6 8,8-10,0-1,0 1,1 0,-2 6,-12 22,-12 10,13-22,1 1,8-12,0-1,-4 3,9-12,0 1,0-1,0 1,1 1,1-1,-2 4,-5 14,-2 13,5-14,-17 43,-2 0,4-12,0-2,-1-2,-1-1,-20 28,33-59,2 0,-1 1,-2 10,-12 28,18-46,2 0,0 1,0 0,0-1,1 4,-8 28,9-35,0 1,0 0,1-1,0 1,1-3,-1 1,0-1,-1-1,1 1,-2 0,2 0,-4 4,1-3,0 0,1 0,0 0,0 0,0 1,1 0,0 0,1-1,-2 9,3 6,0-11,-1 0,0-1,-1 1,0 0,0-1,-3 11,-7 18,8-24,-1 0,0 0,-2 3,5-18,-3 9,1 0,1 0,-3 8,5-17,0 1,1 0,-1 0,1-1,0 1,-1 0,1 0,0 0,0-1,1 1,-1 0,0 0,1-1,-1 1,1 0,0-1,0 1,0 1,-1-4,0 1,0 0,1-1,-1 1,0-1,1 1,-1-1,0 1,1-1,-1 0,1 1,-1-1,0 1,0-1,1 0,-1 1,1-1,-1 0,1 0,-1 1,0-1,1 0,-1 0,1 0,0 0,-1 0,1 0,-1 0,0 0,1 0,-1 0,1 0,0 0,-1 0,1-1,-1 1,0 0,1 0,-1-1,1 1,-1 0,1-1,-1 1,1 0,-1-1,0 1,0-1,1 0,2-3,0-1,0 0,0 0,-1 0,2-2,-1-1,6-9,0 1,1 0,0 1,2 0,-1 1,3-1,-3 4,0-1,-1-1,1 0,-2 0,0-1,5-11,-1-4,0-2,-2 0,-1 0,1-10,-1 4,0 0,2 0,1 2,13-26,-22 53,1 1,-1 0,2 0,-1 0,1 1,0-2,1 1,-2-2,4-4,3-12,11-24,4-12,32-59,-5-4,-4-2,4-26,-48 135,-3 6,1-1,0 1,-2-1,3-12,-5 22,1-1,-1 0,1 0,0 1,0-1,0 1,0-1,1 0,4-12,-3 2,-1 0,0 0,-1-1,0 1,-1-1,0 1,0-1,0-11,0 7,0 0,-2 0,0 0,0 0,-3-11,3 15,0 0,0 0,1 0,0-1,1 1,1 0,2-14,2-16,9-37,-7 50,2-11,4-9,-11 44,-2 14,-3 14,2-14,-1-1,0 0,0 1,-1-1,0 0,0 0,0-1,0 1,-9 12,-10 12,3-5,-1 5,1 1,-13 28,-28 72,60-131,-5 12,0 0,1 1,-2 8,3-11,-2 9,-61 200,51-177,-2 0,-1-2,-1 0,-4 3,8-18,-10 23,13-26,9-18,1-1,-1 1,2-1,-1 1,0 0,0 0,1 0,0 0,-1 0,1 3,-2 15,2 0,0 0,2 9,-1 1,-2 4,1-9,-2-1,-1 1,-1-1,-1 0,-1 0,0-1,-7 15,11-34,-8 28,10-31,-1 0,2 0,-1 1,1-1,0 0,-1 1,1-1,0 1,1 1,-1-4,0 0,0 0,0-1,0 1,0 0,0 0,0-1,0 1,0 0,1 0,-1-1,1 1,-1 0,0-1,1 1,-1-1,1 1,-1 0,0-1,1 1,-1-1,1 0,0 1,-1-1,1 1,-1-1,1 0,1 1,-1-1,0 0,1 0,-2 0,2 0,-1 0,0 0,0-1,1 1,-1 0,0-1,0 1,4-2,-1-1,0 1,0-1,0 0,1-1,1-1,0-2,0-1,0 1,-1-1,1 0,-1-1,3-5,4-14,6-16,4-13,-14 40,71-173,-64 146,-11 31,0 0,0 0,1 1,1 0,0-1,14-22,-4 9,-1-1,10-26,-14 25,150-355,-138 332,7-6,10-21,-23 45,6-12,-20 38,-1 1,0 0,1-1,-2 1,1-1,-1-4,0 10,-1 0,0 0,0 1,0-1,1 0,-1 0,0 0,0 0,0 0,0 0,0 0,-1 0,1 0,0 0,0 0,-1 0,1 1,0-1,0 0,0 0,-1 0,1 0,-1 1,1-1,-1 0,0 1,1-1,0 0,-1 1,0-1,1 1,-1-1,1 1,-1-1,0 1,0 0,0-1,1 1,0 0,-1 0,0 0,-1-1,-2 1,-1 0,0 0,0 1,1 0,-1 0,-2 1,-3 0,1 0,-2 0,-1 1,-2 1,9-2,1 0,0 0,1 0,-1 0,0 1,1 0,-1 0,0 0,0 2,0 0,0-1,0 1,0 1,1-1,0 1,0 0,-1 0,2 0,0 0,-1 1,0 4,-18 67,10-34,-1-1,-2 0,-15 30,24-60,0 0,1 0,0 0,2-10,2-3,-1-8,2-16,-1 22,0-20,1 8,-1-1,0 1,0-1,-1 1,-1-1,0 1,-3-9</inkml:trace>
  <inkml:trace contextRef="#ctx0" brushRef="#br0" timeOffset="5">5048 1890,'45'-45,"27"-26,-58 59,0 1,1 0,0 2,7-3,-16 9,0 1,1 0,0 0,-1 0,1 1,0 1,0-1,-1 1,6 1,8 3,-1 0,12 6,-5-3,4 1,-22-7,0 0,0 0,1-1,-1-1,7 0,7-4,-13 2,-1 1,2 1,-1 0,5 0,15 4,2 2,24 3,-38-7,-1 0,2-2,2-1,-14 1,0 0,0-1,-1 0,1 0,-1 0,1-1,-1 0,1-1,-1 1,4-5,12-15,-18 19,-1 0,2 1,-1-1,0 1,1 0,-1 0,1 1,-1-1,1 1,0 0,0 0,0 0,3 0,4-1,1-1,-1 0,-1-1,1 0,0-1,0-1,-2 0,9-8,11-10,-2-3,6-8,-12 11,-11 13,-1 1,2 0,6-5,-9 12,-8 4,0 0,0 0,0 0,0 0,0 0,0 0,0 0,1 0,-1 0,0 0,0 0,0 0,0 0,0 0,0 0,0 0,0 0,0 0,0 0,0 0,0 0,0 0,0 1,1-1,-1 0,0 0,0 0,0 0,0 0,0 0,0 0,0 0,0 0,0 0,0 0,0 0,0 1,0-1,0 0,0 0,0 0,0 0,0 0,0 0,0 0,0 0,0 0,0 0,0 0,0 0,0 1,-1-1,1 1,-1 0,1 0,-1 0,0 0,1 0,0 0,-1-1,0 1,0 0,0 0,1-1,-1 1,0 0,-58 30,45-22,1-2,-1 0,0-1,0 0,0-2,-1 0,0-1,1-1,-13 0,-84 8,30 6,54-13,22-3,0 0,0 1,0 0,0 0,-1 1,2-1,-1 2,-3 0,-16 9,20-11,0 0,1 1,-1 0,1 0,0 0,-1 0,1 0,0 1,-1 0,2 0,-1 0,0 0,0 1,0 1,-57 111,40-84,-2 0,-1-2,-3 1,17-19,2 1,-1-1,0 2,1-1,-1 6,3-7,-1 0,0 0,0-1,-1 0,-1 0,-5 5,11-13,-1-1,1 0,0-1,-1 1,0 0,1-1,-2 0,2 0,-1 0,1 0,-2-1,1 1,1-1,-1 0,0 0,0 0,0 0,0-1,0 1,0-1,1 0,-1 0,0-1,0 1,1-1,-1 1,1-1,0 0,-1-1,1 1,0 0,-1-1,2 1,-2-1,2 0,-1 0,-7-15,6 13,1 1,0 0,-1 0,1 0,-1 0,0 0,0 1,-16-14,-1 1,0 1,-2 2,-8-5,23 15,0-1,0 1,0 1,-1 0,1 0,-4 1,-12-1,-11 1,19 2,0-2,0 0,1-1,-12-3,2-6,19 8,0 1,1 0,-1 0,1 0,-1 1,0 0,1 0,-3 1,-17 1,0 2,-23 6,16-3,30-6,-1 1,1-1,-1 0,1 0,-1 0,0 0,1 0,-1 0,1 0,-1-1,1 1,1 0,0 0,-1 0,1 0,0-1,0 1,0 0,0 0,0-1,-1 1,1 0,0 0,0-1,-1 1,1 0,0-1,0 1,0 0,0-1,-1 1,1 0,0-1,0 0,0-1,0 1,0 0,0 0,0 0,0 0,0 0,0 0,1 0,-1 0,2-6,0 0,0 0,1 0,0 1,0 0,3-6,25-37,-14 25,-10 12,1 0,0 1,2-3,-8 11,2 0,-1 0,-1 0,1 0,1 1,-1 0,1 0,-1 0,2 0,165-60,-154 56,1 2,0 1,14-1,-15 3,0-2,-1 0,1-1,6-3,5-5,-4 1,2 2,-1 1,6-1,22-1,0 3,40 1,-46 7,62-1,-99-1,-1 0,1-1,-1-1,1 1,5-4,11-7,4-3,15-8,-27 13,1 0,-2-1,1-2,11-11,6-5,-7 7,50-43,75-45,-138 102,0 0,1 2,-1 0,1 2,0 0,0 1,1 0,4 1,-18 3,0 0,1 0,-2 0,2 0,-1 0,0 0,0 1,0-1,0 1,0 0,0 0,1 1,-2-2,-1 0,0 0,0 0,0 0,0 0,0 0,0 1,0-1,0 0,0 0,1 0,-1 0,0 1,0-1,0 0,0 0,0 0,0 0,0 1,0-1,0 0,0 0,0 0,0 0,0 1,-1-1,1 0,0 0,0 0,0 0,0 0,0 1,0-1,0 0,0 0,0 0,-1 0,1 0,0 0,0 1,0-1,0 0,-5 6,1-1,-1 1,-1-1,2 0,-2-1,0 1,-2 0,-4 4,-14 9,-20 10,25-17,1 2,1 0,-15 14,-21 29,0 5,48-54,-41 44,-2-3,-1-3,-2-2,-39 22,36-28,-40 26,89-59,-1 1,-1-1,-6 1,12-4,0 0,0 0,0-1,0 0,1 0,-2 0,1 0,1-1,-1 1,-1-1,2 0,-1 0,0 0,-12-7,10 4,-1 1,1 0,-1 1,1 0,-1 0,1 0,-1 1,-2 0,-54-2,60 3,0 0,0 1,0-1,0 1,0-1,0 1,1 0,-2 0,2 0,-1 0,1 0,-1 0,0 1,0-1,1 1,0 0,-1-1,0 2,-3 2,-23 26,-2-1,-19 14,44-40,0 0,0 0,1 1,0-1,-3 4,6-6,1-1,-1 1,0-1,0 1,1-1,-1 1,0 0,0-1,1 1,-1 0,1 0,0-1,0 0,0 0,0 0,0 0,0 0,0 0,0 0,0 0,0 0,0 0,1 0,-1 0,1 0,-1 0,1 0,-1 0,1 0,-1-1,0 1,1 0,0 0,2 3,1 0,0 0,0-1,0 0,0 0,1 0,-1 0,2 0,7 3,2 0,0-1,3 0,-1-1,1-1,17-1,55-3,-28-1,-18-1,0-2,4-4,-39 8,30-8,-18 4,-1 2,2 0,4 1,-4 3,0 1,0 2,18 5,-33-7,-1 0,1-1,1 0,-1-1,0 0,2-1,-6 1,-1 0,0-1,1 1,-1-1,0 0,1 0,-2 0,2 0,-1-1,0 1,0-1,0 1,0-1,0 0,-1 0,1 0,-1 0,1-1,0 1,0-2,-2 3,1 0,-1 1,0-1,1 0,-1 0,0 0,0 0,0 1,0-1,0 0,0 0,0 0,0 0,0 0,0 1,0-1,0 0,-1 0,1 0,0 1,-1-1,1 0,-1 0,1 1,0-1,-1 0,1 0,0 1,-1-1,1 1,-1-1,-2-2,0 0,0 0,0 0,0 1,0-1,-19-11,0 2,-1 0,-19-5,30 12,-8-3,-1 2,0 0,1 2,-2 1,2 1,-2 1,1 1,-4 2,14 0,2 0,-1 1,-3 1,8-1,5-1,10 0,24-1,2-3,-1-1,24-8,-4 2,-1 3,-33 3,-1 0,0-2,1-1,-1-1,-1-1,10-6,6-2,6-4,-2-1,-24 12,-2 0,0-1,0-1,9-9,-14 12,0 2,8-6,-11 8,1 0,-1 0,1-1,-1 0,-1 0,4-4,-8 9,0 0,0-1,0 1,1-1,-1 1,0-1,0 1,1 0,-1-1,0 1,0-1,0 1,0-1,0 1,0-1,0 0,0 1,0-1,0 1,0-1,0 1,0-1,0 1,0-1,-1 1,1-1,0 1,0 0,0-1,-1 1,1-1,0 1,0-1,0 1,0 0,-1-1,1 1,-1 0,1-1,-2 0,1-1,-1 1,1 0,-1-1,1 1,-2 0,2 0,-2 1,-2-2,0 0,-1 1,1 0,-1 1,1-1,-4 1,-35 5,22-2,3-1,9-2,-1 1,-6 3,14-3,-1 0,1 0,0 0,0 1,0 0,0 0,-1 0,2 0,-1 0,0 2,-31 34,27-28,-1 0,1-1,-1-1,0 0,-1 0,0-1,0 0,-4 0,10-5,-1 0,0 0,0-1,0 1,0-1,0 0,-2-1,5 0,0 0,1 0,-2 0,1 0,0 0,1-1,-1 1,-1 0,1-1,1 1,-1-1,0 0,0 1,0-1,1 0,-1 1,0-1,0 0,1 0,-1 0,0 0,1 0,-1 0,0 0,1 0,0 0,0 0,-1-1,1 1,-1 0,1 0,0-1,-1-1,0 0,1 1,0-1,0 0,-1 0,1 0,0 0,1 0,-1 0,0 0,0 0,0 0,1 0,0 0,0 1,0-1,0 0,0 1,1-1,-2 1,2-1,-1 1,1 0,0-1,2-1,0-1,0 1,0 1,0-1,1 1,0 0,-1 0,1 1,0-1,2 1,12-6,0 2,1 1,17-2,-33 7,0 0,0 0,0 0,0 1,0 0,0 0,3 1,5 4</inkml:trace>
  <inkml:trace contextRef="#ctx0" brushRef="#br0" timeOffset="6">1272 2212,'-64'0,"-70"1,122 1,0 0,0 1,0 1,-8 4,-15 5,1-5,-26 2,39-6,0 2,1 1,-20 9,0 0,-20 9,20-9,-26 7,62-22,1-1,-1 1,1-1,-1 0,1 0,-1 0,0-1,0 0,0 0,-4-2,0 0,-8-5,7 3,-1 0,-4-1,3 4,0 0,0 0,-1 2,1 0,-4 1,-7-1,-232 1,245 0,-1 0,0 1,0 0,-20 4,28-6,1 0,1 0,-1 0,0 0,0 0,0 0,1 0,-1 0,0 0,0-1,1 1,-1 0,0-1,0 1,0-1,1 1,-1-1,0 1,0-1,0 0,1 1,-1-1,1 0,-1 0,0 0,1 0,-1 0,1 1,0-1,0 0,-1 0,1 0,-1-1,1 1,0 0,0 0,0 0,-1 0,1-1,0-1,0 1,1 0,-1 0,0-1,1 1,-1 0,1 0,-1 0,1 0,0 0,0 0,0 0,-1 0,1 0,1 0,-1 0,1 0,2-3,0 2,0-1,1 0,-1 1,0 0,1 0,0 1,0 0,-1 0,1 0,0 1,0 0,4-1,10 0,1 2,-1 0,0 1,-2 0,12 1,0-1,0-3,0 0,13-5,-9 0,1 1,24 2,68 4,-56 1,230-1,-279 0,12-3,-26 2,0 0,0-1,0 0,0-1,-1 0,5-3,35-19,40-15,-82 38,28-12,-1 3,17-3,-47 13,0 1,0 0,1-1,-2 1,2 0,-1-1,0 0,0 1,0-1,0 0,0 0,-1 1,0 0,0 0,0 0,0 0,1-1,-1 1,0 0,0 0,0 0,0 0,0-1,0 1,0 0,0 0,0 0,0-1,0 1,0 0,0 0,0 0,0-1,0 1,0 0,0 0,0 0,0-1,0 1,0 0,0 0,0 0,-1 0,-6-8,-3 1,-2 0,-5-1,-6-4,-101-51,90 49,-1 2,-25-5,53 16,0 0,0 0,0 1,1 0,-6 1,-3 2,1 1,-1 1,5-2,-499 188,371-125,129-62,-1 0,0-1,0 0,1-1,-9 1,-5-2,2 0,-3-3,21 2,0-1,1 1,-2-1,2 0,0-1,-1 1,0 0,1-1,-1 0,1 0,0 0,-1 0,-1-2,-4-6,0 0,-6-10,11 16,-11-21,11 18,0 1,-1 0,0 0,-1-1,3 4,0 1,6 3,13 3,-8-1,0 0,0-1,1-1,-2 0,2 0,-1-1,1-1,7-1,39-12,43-11,7-9,36-25,30-11,-118 55,1 3,30-1,54-11,-112 17,0-1,-1-1,0-3,4-2,-4 0,80-46,-61 35,-14 8,18-14,-39 24,0 0,1 0,0 1,0 1,0 0,0 1,1 1,0 0,-11 3,1 0,-2 0,1 0,1 0,-1 0,0 0,0 0,0 0,0 1,0-1,1 0,-2 1,2 0,-2-1,0 0,1 1,-1-1,0 0,1 1,-1-1,0 1,0-1,0 1,0-1,0 0,0 1,0-1,0 1,0-1,0 1,1-1,-1 1,0-1,0 1,0-1,-1 1,1-1,0 1,0-1,0 1,0-1,0 1,0-1,0 1,0-1,0 1,-1-1,1 0,0 1,-1-1,-1 5,0-2,0 1,-1 0,0 0,1-1,-1 0,-1 0,1 0,0 0,0-1,0 1,-1-1,1 0,-1 0,1-1,-3 1,-3 2,0-2,-1 1,1-2,-1 0,1 0,-1-1,-21-1,-10-4,-19-2,7 4,6-1,-28 4,58 2,0 1,0 2,1 0,0 1,-7 4,-7 2,-26 11,-2-4,-38 6,81-21,0 0,-3 3,11-4,-1 0,-1-1,1 0,0 0,0-1,0 0,0-1,0 0,-2-1,-3-2,0-2,-1 0,1 0,1-2,0 0,-3-3,-3 0,12 7,1 0,-2 0,1 1,0 0,-1 1,1 0,0 0,-2 1,-14 0,-17 3,11-1,11 0,-1 1,0 0,1 2,-1 0,2 2,-2 0,10-3,4-3,1 1,-1-1,0 1,1 0,-1 0,1 1,0 0,-2 1,5-4,0 0,0 0,0 0,0 0,-1 0,1 0,0 0,0 1,0-1,0 0,0 0,0 0,0 0,0 0,0 0,0 1,0-1,0 0,0 0,0 0,0 0,0 0,0 1,0-1,0 0,0 0,0 0,0 0,0 0,0 1,0-1,0 0,0 0,0 0,0 0,0 0,0 1,0-1,0 0,0 0,0 0,0 0,0 0,0 0,1 1,6 2,11 0,-18-3,22 0,0-1,-1-2,2 0,-2-2,4-2,-1 1,42-7,-32 8,9-5,-34 9,-1 0,1 0,1 1,-2 1,1 0,0 0,5 2,11 2,128 8,4 1,11 7,93-7,-236-12,0 1,-1 2,16 5,21 5,-1-6,1-4,0-2,24-6,-23-4,-2-4,10-5,35-8,-73 18,182-35,-126 23,1 5,34 3,-92 7,0-1,14-6,-14 3,0 2,11 1,-35 3,0 1,1 0,-1 0,2 1,-6 0,-1-1,0 1,0 0,0 0,1 0,-1 0,1 0,-2 1,2-1,-1 1,1 1,1 1,0 0,1-1,-1 0,0 0,0 0,1-1,0 0,3 1,8 2,15 2,-11-4,-2 1,45 11,-54-12,1 1,0 0,-1 1,1 0,-1 2,6 2,-9-5,-1 0,1 0,0 0,-2 1,6 5,1 2,-5-5,1-1,-2 1,3 5,-7-11,0 1,0-1,0 1,0-1,0 1,-1 0,1-1,-1 1,1 0,0 0,-1-1,0 1,0 0,0 0,0 0,0 0,0 0,0 0,0 0,0 0,0 1,-1-1,0 1,0-1,0 0,-1 1,1-1,0 0,-1 0,1 0,-1 0,0 0,1 0,-1-1,0 1,-7 6,0-1,-4 2,8-5,-10 5,1-1,0 0,-1-2,0 0,0-1,0-1,0 0,-1-2,0 0,-6-1,-8-2,0-2,0-1,0-2,0-1,-14-8,29 10,-191-59,190 60,-134-27,121 27,0 2,0 1,0 2,-7 2,-12 5,0 2,1 3,-25 12,71-24,-38 14,2 2,0 2,-15 12,-32 33,-12 17,26-22,-53 45,118-100,1 1,0 0,0 0,-4 4,7-5,-1-1,0 0,0 0,-1 0,0 0,1-1,-1 1,0-1,1 0,-1 0,-1 0,1-1,0 1,-1 0,-9 0,2-1,-2 0,1-1,-1-1,0 0,-19-1,20 2,-4 0,1-1,0 0,-1-2,-7-2,-5-3,1 1,-1 2,-13 1,-101-13,128 16,1 0,0 1,0 1,-7 1,-53 14,73-16,-96 30,16-5,58-18,0 2,-20 12,19-9,-27 8,32-13,0-2,0 0,-15 0,23-4,0 1,0 1,-1 0,-4 4,3-3,-1 1,-3-1,3-2,-1-1,0-1,1-1,-10-1,-13-1,31 3,1 0,-2 1,1 0,1 1,-1-1,-3 3,5-3,-1 1,1-1,-1 0,1 0,-1 0,0-1,1 1,0-1,-1 0,1-1,-1 1,0-1,-15-6,5 2,0 1,-5-1,14 4,1 1,-1 0,1-1,0 2,0-1,0 1,-1 0,1 0,0 0,-1 1,-9 3,-12 4,6-3,19-6,0 0,1 1,-1-1,-1 0,2 0,-1 0,0 0,0 0,0 0,1 0,-1 0,-1 0,1 0,1-1,-1 1,0 0,0-1,0 1,1-1,-1 1,0-1,0 1,0-1,1 0,0 0,-1 1,0-1,0 0,1 0,0 0,-1 0,1 0,-1 0,1 0,-1 0,1 0,0 0,-1 0,1-3,-1 0,1 0,-1 0,1 0,0 0,0 1,0-1,1 0,-1 0,1-2,2-5,0 0,0 0,1 1,1 0,-1 0,1 0,0 0,9-18,-13 25,1 1,-2-1,2 1,-1-1,0 1,1 0,0 0,-1 0,1 0,-1 0,2 0,-2 1,1-1,0 1,0-1,0 1,1 0,-2 0,1 0,1 0,-1 1,1-1,-1 1,0-1,0 1,0 0,3 1,8 1,-10-1,0-1,0 1,0-1,0 0,3 0,-5 0,0 0,-1-1,2 1,-1 0,0-1,-1 1,2-1,-1 0,0 1,-1-1,1 0,0 0,0 1,-1-1,1 0,0 0,0 0,-1 0,1-1,4-10,-1-1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8-04T16:50:55.035"/>
    </inkml:context>
    <inkml:brush xml:id="br0">
      <inkml:brushProperty name="width" value="0.05" units="cm"/>
      <inkml:brushProperty name="height" value="0.05" units="cm"/>
      <inkml:brushProperty name="color" value="#E71224"/>
      <inkml:brushProperty name="ignorePressure" value="1"/>
    </inkml:brush>
  </inkml:definitions>
  <inkml:trace contextRef="#ctx0" brushRef="#br0">3077 2229</inkml:trace>
  <inkml:trace contextRef="#ctx0" brushRef="#br0" timeOffset="13470.52">1119 1746,'12'1,"-1"0,8 3,8 0,21 4,1 3,35 15,-37-11,0-2,43 4,-16-13,73-10,-29 0,21 5,134-5,-176-1,81-21,-140 19,218-40,-98 32,95 7,-206 10,1-2,21-7,17-11,73-30,-127 38,40-9,1 4,1 4,0 4,34 4,-70 5,-1 2,20 5,71 20,5 0,-44-14,47 7,-95-11,0 1,10 7,-3 2,89 35,-132-51,-1 0,1 1,0-1,-1 1,0 0,1 0,-1 1,-1 0,1 0,0 0,-1-1,1 0,0 0,0 0,0 0,0-1,0 1,0-1,5 1,-2-1,-2-1,0 0,-1 0,0 0,0 0,0 1,3 2,-6-4,0 0,0 0,-1 0,1 0,0 0,0 0,0 0,-1 1,0-1,1 0,0 1,-1-1,1 0,-1 1,1-1,-1 1,0-1,0 0,0 1,0-1,0 1,0-1,0 1,0-1,0 1,0-1,-1 1,1 0,-1 0,0-1,1 1,-1 0,1-1,-1 1,0-1,0 0,0 1,1-1,-2 0,1 1,1-1,-2 0,1 0,0 0,0 0,-1-1,1 1,0 0,-1-1,1 1,0-1,-1 1,2-1,-3 0,-3 2,-1-2,0 1,1-1,-7-1,-142-17,136 15,0-1,0 0,0-2,0-1,-3-3,-19-11,-28-21,33 20,0 3,-19-6,-77-25,61 25,49 17,-1 1,0 1,-1 2,0 1,1 1,0 1,-5 3,-241 33,221-23,-32 14,29-8,-12-1,-58 2,55-10,-222 33,144-19,107-15,2 2,-35 16,0 10,-30 22,-5 4,-158 82,157-91,79-42,0-1,-1-2,-1-1,26-7,-1 1,0-1,1-1,-1 1,0-1,1 0,-1 0,0 0,0 0,1-1,-1 0,0 0,-8-6,0-1,-7-6,10 7,-4-4,-9-10,13 12,-1 1,1 0,-1 1,-4-3,-5 1,-1 0,1 1,-1 2,-16-4,-12 0,-23 1,-21 3,-33 6,22 0,86 0,1-2,0 0,-1-1,-4-3,0 0,11 5,-1 0,0 0,1 1,0 1,-1 0,0 1,1 0,-1 1,1 1,0 0,-1 0,2 2,-2-1,2 2,0-1,-4 4,11-7,0 0,0 0,1 0,-1 0,1 0,-1 1,0-1,2 1,-2 0,0 0,2-1,-2 0,1 1,-1-1,0 0,1 0,-1 0,0 0,2-2,0 1,-1-1,1 0,0 0,0 0,-1 0,1 1,0-1,-1 0,1 0,0 0,0 0,0 0,0 0,0 0,-1 0,1 0,0 0,-1 0,1 0,0 0,-1 0,1 0,0 0,-1 0,1 0,0 0,0-1,0 1,0 0,0 0,-1 0,1-1,0 1,0 0,-1 0,1 0,0-1,0 1,-1-1,1 1,0-1,0 1,0-1,0 0,0 1,0-1,0 1,0-1,0 0,0 1,0-1,0 0,0 1,0-1,0 1,0-1,0 0,0 1,0-1,1 1,-1-1,3-5,0 0,1 0,0 0,0 1,0-1,3-2,8-7,8-6,-9 9,0 1,0 1,1 0,0 2,0 0,1 1,-1 1,17-3,43-4,32 2,-52 6,218-27,-234 28,1 2,0 3,-1 1,18 6,1 3,0-3,-1-4,26-3,45-17,-27 2,77 6,24-2,-165 3,1-2,6-4,-9 2,0 2,25-1,10 7,38 6,-30 0,14 1,-19 0,0-4,16-6,-35-4,22-9,-34 8,0 1,41-1,-30 11,0 3,28 8,-56-6,1 3,-1 0,12 8,-2-2,9 1,-37-13,3 1,0 0,0 0,-1 1,1 1,-1 0,8 5,24 23,-15-11,0-2,29 15,80 33,-117-58,1-1,0-1,0-1,5 0,-7-2,2 1,-1 2,1 0,13 3,-10-6,1-2,0-1,0-1,0-1,0-1,0-2,0-1,-1-2,1 0,14-8,9-3,0 2,1 3,0 3,14 1,-55 7,1 1,-1 0,0 0,1 1,4 1,-9-1,0-1,-1 1,1 0,-1-1,1 1,0 0,-1 0,1 1,-1-1,1 0,-1 1,-1-1,1 0,0 0,0 0,0 0,-1 0,0 0,1 0,-1 1,1-1,-1 0,0 0,1 1,-1-1,0 0,0 0,0 1,0-1,0 0,0 1,0 0,-1-1,1 1,-1 0,0-1,1 1,0 0,-1-1,0 1,0-1,0 0,0 1,0-1,0 0,0 0,0 1,0-1,0 0,-1 0,-23 17,23-17,-1 1,-1 0,1-1,0 0,-1 0,0 0,1 0,-1-1,0 0,1 0,-1 0,0 0,1-1,-1 1,1-1,0-1,-2 1,-4-3,0-1,0 0,1 0,-1-1,-4-4,-37-36,-42-48,35 33,51 55,0 0,0 1,0 0,0 0,-1 1,0 0,0 1,0 0,1 0,-1 0,-5 0,7 3,1-1,0 0,0 0,0-1,0 1,0-1,0 0,0 0,1-1,-1 0,1 0,-4-3,-25-33,13 14,-14-12,-23-24,-12-13,63 69,-2 0,1 1,0-1,-2 1,2 1,-1 0,0 0,1 0,-2 1,-5 0,-7-1,0 2,0 0,-6 3,-7 0,-1 2,1 2,0 1,0 3,1 1,0 2,-28 17,33-13,8-6,1 0,0-2,-19 6,-26 9,2 3,-12 10,-55 25,23-23,40-15,-40 22,82-34,1-2,-1-1,0-1,-23 3,-7 1,-23 11,23-6,-14 0,48-14,1 0,0-2,0-1,0 0,-15-4,2-3,-1-3,1-1,-3-3,8 3,13 7,0 0,-1 1,1 1,0 0,-1 1,-2 1,-28 3,-11 3,-2 1,-268 10,314-17,-61 2,59 0,-1 0,2 1,-2 1,-2 1,-24 14,1 1,-2 4,-1 0,30-17,-4 3,-1-2,1 0,-1-2,-1 0,-7 0,-13 0,-22 4,-14 8,16-4,-37 2,9-11,-1-5,-3-5,88 5,-1 0,1 0,0 0,0-1,0 0,0 1,0-1,0 0,0 0,0-1,0 1,0 0,1-1,-2 1,2-1,-1 0,0 0,1 0,-1 0,1 0,0 0,0 0,-1-2,-6-13,1 0,0-1,-2-9,6 21,2-1,-1 1,2-1,-2 0,1 0,0 0,1 0,0 0,0 0,0 0,1-3,0 8,0-1,-1 1,1-1,-1 1,1 0,0-1,0 1,-1 0,2 0,-1 0,0 0,0 0,1 0,-1 0,1 1,0-1,-1 0,2 1,-1-1,0 0,1 1,0-1,-1 1,1 0,0 0,0 1,-1-1,1 1,1-1,5 1,0 1,0 0,0 0,0 1,0 1,0 0,0 0,73 35,-68-31,74 36,59 18,-111-50,0-1,17-1,-29-6,0-1,0-2,0-1,5-2,14-6,2-2,6-6,5-1,11-2,40-20,-105 39,153-63,-123 53,1 2,0 2,29-2,-1 7,22 4,60 11,-93-10,-24-1,2 1,3 2,8 3,1-3,0-1,-1-2,1-3,-1-2,1-2,-2-3,26-8,118-37,-163 48,0-1,0 2,0 0,0 2,6 0,162 13,-167-8,0 0,0 1,19 8,20 4,-5-8,23-1,-30-4,40 2,-66-5,0-2,-1 0,5-3,-5 0,-2 0,1 1,0 1,-1 1,1 1,5 2,6 3,-18-2,0-1,0 0,0-1,0 0,11-3,0 0,-1 1,1 1,0 2,0 1,2 1,3 0,1-1,0-2,0-1,-19 0,16-1,-25 1,1 2,0-1,0 0,0 0,-1 1,1-1,-1 1,1 0,-1 0,1 0,0 0,0 0,0 1,-2 0,1 0,1 0,-1 1,-1-1,1 0,0 0,-1 1,1-1,-1 0,0 2,1 3,-3-21,1 11,0 1,1-1,-1 0,-1 0,1 1,0-1,-1 0,1 1,0 0,-1-1,1 1,-2 0,2 0,-1 0,0 0,0 1,-2-2,-4-3,-2 0,1 1,-6-2,1 2,1 1,-2 0,1 2,0 0,0 0,0 2,-11 1,15-1,1-1,-1-1,0 0,1-1,0 0,-4-3,0 1,-60-23,-74-27,103 41,-1 3,-18-1,-8 7,5 1,30 1,-1 3,-5 1,-74 11,11-2,67-8,20-2,1 1,-1 1,0 1,1 1,-4 2,8-2,1 0,-1-1,0 0,1-1,-6-1,-20 3,0 3,-26 8,31-7,-138 38,111-26,-46 24,-329 138,352-150,-91 41,-36 29,183-86,-11 9,0 0,33-21,0-1,-1 1,0-1,0 0,-5 1,9-3,1-1,0 0,0 1,-1-1,1 0,0 0,-1 0,1 0,0 0,0-1,-1 1,2 0,-2-1,1 1,0-1,0 0,-1 1,2-1,-2 0,1 0,0 0,1 0,-2 0,1 0,0 0,0-1,-2-4,-10-15,-8-10,16 24,-1 0,0 1,0 0,-1 0,1 1,0 0,-29-17,-1 2,-25-9,3 1,37 18,-2 1,1 2,-1 0,-9 1,-91-9,50 8,23 2,-29-4,62 5,1 0,0 0,-12-7,16 5,2 1,0 1,-1 0,0 0,1 1,-5 1,-21-2,27 2,3 1,6 1,0 0,0 0,0 0,0 1,0-1,0 0,0 0,0 0,0 1,0-1,0 0,0 0,0 0,0 1,0-1,0 0,0 0,0 0,0 0,0 1,0-1,0 0,0 0,0 0,0 1,0-1,0 0,0 0,0 0,0 0,1 0,-1 1,0-1,0 0,0 0,0 0,1 0,-1 0,1 1,0-1,-1 0,0 0,1 0,0 1,0-1,0 0,-1 0,1 0,0 0,-1-1,1 1,0 0,-1 0,1 0,0-1,0 1,3-1,30-4,30 3,-2-1,-21 1,0 3,29 5,79 19,-10 0,-94-20,0-3,7-1,32-3,-25 2,-1-3,32-8,-19-7,-1-3,-1-5,27-16,-28 12,0 5,1 3,29-2,-50 12,21-9,-53 17,0 0,1 1,-1 1,12 1,65 7,-59-2,0-3,32-3,26-15,-46 7,8 2,-18 5,59-8,-63 7,-1 2,1 1,-2 3,23 4,121 31,-74-13,-2 1,-49-11,0-3,18 0,-30-10,29-4,-14 1,130-12,26 0,2 5,-195 7,17-2,0 2,0 1,3 3,-28-1,-1 1,0 0,1 0,-2 1,4 1,-1 0,0 0,5 1,3-2,-1 0,2-2,21 5,-29-5,0 0,0 0,0-1,0 0,-1-1,1 0,1-1,-7 1,0 0,0 1,0 0,0-1,0 1,1 0,-1 1,-1-1,1 1,2 0,-4 0,-1-1,0 0,0 0,1 0,-1 0,0 1,0-1,0 0,0 0,0 0,0 1,0-1,0 0,0 0,0 1,1-1,-1 0,0 0,0 1,0-1,0 0,0 0,0 1,0-1,0 0,0 1,0-1,0 0,0 0,0 1,0-1,0 0,0 0,-1 1,1-1,0 0,0 0,0 1,0-1,0 0,0 0,-6 10,5-9,0 0,0 0,0-1,0 1,0 0,-1 0,1-1,0 1,-1-1,1 1,0-1,-1 0,1 0,0 0,-1 0,2 0,-2 0,0 0,1 0,0-1,-1 1,-1-1,1 0,-1 0,2-1,-1 1,-1 0,2-1,-2 0,2 1,-1-1,0 0,-1-2,-6-9,-4-4,-7-14,17 25,0-1,0 0,0 1,0-2,1 1,0 0,-1-1,-4-30,-2-29,9 64,0 0,-1 0,1 1,-1-1,0 0,0 0,1 0,-2 1,1-1,0 1,0-1,-1 1,1-1,-1 1,1 1,-1-1,0 1,1 0,-1-1,1 1,-2 0,2 0,-1 1,1-1,-2 0,2 1,-2-1,2 1,-2 0,2 0,-36-1,21 1,-16-3,-51-6,51 7,-1-2,2-2,-22-8,0-4,-50-28,89 37,-1-1,1 0,-11-13,10 9,-1 1,-13-7,-93-60,113 75,0 1,0 1,0 0,0 0,-1 1,2 0,-7 1,-16 0,-20 3,13 0,10-2,12 0,-1 1,1 0,-1 1,-9 4,-17 5,-11 0,-26 5,65-11,2 1,0 1,-1 0,1 2,-3 2,12-8,2-2,-1 1,2-1,-2 1,2 0,-1-1,0 1,2-2,0 1,0-1,0 0,0 0,0 0,0 0,0 0,0 0,0 0,0 0,0 0,0 0,0 0,0 1,0-1,0 0,0 0,0 0,0 0,0 0,0 0,0 0,0 0,0 0,0 1,0-1,0 0,0 0,0 0,0 0,0 0,0 0,0 0,0 0,0 0,0 0,0 1,0-1,0 0,0 0,0 0,0 0,0 0,0 0,0 0,0 0,0 0,0 0,0 0,0 0,0 0,1 0,6 2,7 0,41-2,-25-1,0 2,18 4,267 41,-198-30,-52-4,-1 5,15 7,-5-1,18 0,-79-20,11 1,-1 2,1 1,-19-5,1 0,1 1,-2 0,1 1,-1-1,1 1,-1 1,1-1,3 6,-8-9,1 0,-1 1,-1 0,2-1,-1 1,0 0,-1 0,1 0,0-1,0 1,-1 0,0 0,1 0,-1 0,1 1,-1-1,0 0,0 0,0 1,0-2,0 0,0 0,-1 0,1 0,0-1,-1 1,1 0,0 0,0 0,0 0,-1-1,1 1,-1 0,0 0,1-1,0 1,-1 0,0-1,0 1,0 0,0 0,0-1,-1 1,2-1,-2 1,1-1,0 1,0-1,-1 0,1 0,0 0,-1 0,1 0,-8 0,0-1,0 0,0-1,0 0,0 0,0-1,1-1,-1 0,1-1,-1 0,1 0,0-1,-5-6,5 5,0 0,-1 1,1 0,-1 1,-2-2,-13-3,-11-4,0 0,9 4,-16-4,-33-1,-30 0,62 10,-8 1,-33 3,54 2,8 0,1 2,0 1,-10 4,8-2,0-1,-19 1,-24-5,15-1,-7 4,-254 23,268-23,1 2,-32 11,31-6,-30 0,0 1,28-4,0-1,-7-4,-94-1,143-2,0 1,-1 0,1 0,0 0,0 0,0 1,0 0,-2 2,-16 6,-2-3,-1-2,1-1,-16 0,8 0,-27 6,-75 20,97-24,1-3,-30-2,58-2,0 0,0-1,-9-3,-13-4,-103-6,96 9,1-1,-1-2,-9-6,21 8,1 2,-17 0,-1-1,19 3,1 0,-1 2,0 2,0 0,-18 5,-110 23,-132 3,259-32,14 0,0 0,1 1,-2 0,1 1,0 0,1 1,-4 2,11-4,0-1,1 2,-1-1,1 0,0 0,0 0,-1 1,2-1,-2 1,1-1,1 1,-2 0,1-1,0 1,1 0,-1 0,1 0,-2 1,1 3,0-5,0 0,0 0,0 0,1 0,-1 0,0 0,0 0,0 0,1 0,-1 0,0-1,0 1,0 0,0-1,-17 8,11-5,-4 3,-1 1,1 0,1 1,0 1,0 0,0 1,-18 16,21-20,-1 1,1 0,0 0,0 1,1 1,-1-1,-3 9,-21 39,3 1,-4 13,31-67,-2 2,4-9,-1-4,1-10,-2 12,1 0,0 0,1 0,-1 0,1 0,0 0,1-3,-2 9,0 0,0 0,1-1,-1 1,0 0,0 0,0 0,0 0,0-1,0 1,0 0,0 0,0 0,1 0,-1 0,0 0,0 0,1 0,-1 0,0-1,0 1,0 0,1 0,-1 0,0 0,0 0,0 1,0-1,0 0,0 0,1 0,-1 0,0 0,7 4,-4-2,11 7,-1 0,1 2,-1 0,-1 1,12 14,-8-10,49 45,-56-51,1 0,-1-1,2 0,-1-1,1 0,1-1,-1-1,0-1,12 5,4-3,1-2,0-1,3-1,-5-1,-13 0,1-1,-2-1,2 0,-10 0,0-1,0 0,0 0,0 0,-1 0,1-1,0 0,0 0,-1 0,1-1,-1 1,1-1,5-6,-5 4,0 1,0 1,1-1,-1 1,0 0,1 0,0 0,0 1,-1 0,4-1,43-5,-37 7,0-1,0 0,0-2,0 0,6-4,-16 7,21-13,1 3,1 0,-1 2,3 2,86-10,-74 13,1-2,-1-3,12-6,11-11,-37 14,0 1,2 2,11-1,17 4,-35 5,-1-2,11-2,-15 2,0 1,1 1,-1 0,1 2,2 1,24 1,262 22,-285-23,0 1,-1 1,0 1,0 1,17 8,-4 3,1-2,-21-10,-1-1,1-1,0-1,6 1,190 9,-177-9,0-3,1-1,-2-2,1-1,15-6,-5-4,-15 5,-1 1,8 1,2 2,71-13,-74 10,1-1,4-4,-18 4,0 3,0 0,1 1,0 1,1 2,53 1,26-2,-9-1,-45 4,26-7,-39 4,1 2,30 4,9 1,-57-5,0 2,-1 1,1 0,15 6,-18-3,-1-2,1 0,0-1,-1 0,2-2,-2 0,1-1,3-1,7-2,2 1,-2 1,13 3,42 14,-73-14,0-1,1 0,-1 0,0 0,1-1,-1 0,0-1,1 0,-1 0,0-1,1-1,15-5,-1 0,1 2,0 1,23-2,8-4,-37 8,-6 1,0 1,0 0,4 0,-11 2,-1 0,1 0,0 0,-1 1,1 0,0-1,-1 1,1 0,0 0,-1 1,0-1,1 1,-1-1,2 2,-1 1,3 1,-5-5,-1 0,0 0,0 0,0 0,0 0,0 0,0 0,0 0,0 0,0 0,1-1,-1 1,0 0,0 0,0 0,0 0,0 0,1-1,-1 1,0 0,0 0,0 0,0 0,0-1,0 1,0 0,0 0,0 0,0-1,0 1,0 0,0 0,0 0,0-1,0 1,0 0,0 0,0 0,0 0,0-1,0 1,0 0,0 0,0 0,-1-13</inkml:trace>
  <inkml:trace contextRef="#ctx0" brushRef="#br0" timeOffset="33684.97">5633 3724,'1'0,"0"0,0 1,1-1,-1 1,0-1,0 1,0 0,0-1,0 1,0 0,0 0,-1 0,2 0,5 6,-3-5,0 0,0 0,1 0,-1-1,0 0,0 0,0 0,1 0,-1-1,1 0,-2 0,-1 0,2-1,-2 1,1-1,-1 0,2 0,-2 0,0 0,1-1,0 1,-1-1,1 0,-1 0,0 0,0 0,1-2,2-1,-1-1,-1 0,1-1,-1 1,0-1,1-4,5-12,0-10,-4 18,95-324,-92 310,10-37,3 1,16-35,-22 68,15-24,-10 21,-2-3,6-19,-13 28,7-10,-14 30,0 1,1 0,0 0,0 0,1 1,3-3,7-7,-6 7,-1 0,1-1,-2 0,3-4,58-99,9-30,-35 59,-14 25,17-24,-30 57,2 0,-2-1,-1-1,9-21,-4 5,20-35,3-5,88-210,-41 89,-64 149,32-75,-55 126,-3 4,2-1,-1 1,-1-1,1 1,0-1,0 1,0-1,-1 1,0-1,1 0,-1 1,0-1,0 0,0-1,0 3,-1 1,1-1,0 1,0-1,0 1,0-1,0 1,-1-1,1 1,-1 0,1-1,-1 1,1-1,-1 1,1 0,0-1,0 1,-1 0,1 0,-1 0,1-1,-1 1,1 0,0 0,-1 0,1 0,-1 0,0 0,-15 2,13-2,-13 3,9-3,0 1,1 0,-1 0,1 1,1 0,-2 1,1-1,0 1,-3 3,-18 21,18-18,0 1,-4 1,-4 3,-1 0,-1-1,0-2,-1 0,-9 2,2-3,-2-2,1-1,-1-2,0-2,1-1,-2-2,2-2,-9-2,30 3,-1-1,0 0,1-1,-1 0,1-1,-6-4,-3-3,-1-1,-2-5,-69-52,25 20,-14-20,18 14,-4 1,-87-79,116 101,-1 2,-20-11,37 28,2-1,-1-1,1 0,-5-9,12 15,0 1,0 1,-1 0,0 1,1 0,-2 1,1 0,0 1,-11-5,5 2,0 1,-2 1,2 1,-15-1,26 4,0-1,0 0,0 0,0 0,0 0,0-1,0 0,0 0,0 1,0 0,-1 0,-1 0,-5 1,5 1,5-1,2 0,-2 1,1-1,0 0,0 1,0-1,0 0,0 0,0 0,0 0,0 0,-3-3,-11-4,12 7,1 0,-1-1,0 1,1-1,0 0,-3-2,5 4,5-2,-5-2,-6-1,-42-31,16 10</inkml:trace>
  <inkml:trace contextRef="#ctx0" brushRef="#br0" timeOffset="40084.45">4844 267,'4'0,"2"1,-1 0,-1 1,1-1,0 1,0 1,-1-1,5 4,11 5,20 3,-23-8,13 6,-27-10,0 0,0 0,0 1,0 0,-1-1,1 1,0 1,0-1,0 0,0 0,1 0,-1 0,2 1,9 3,0-2,0 0,0 0,1-2,0 0,2-1,13 3,94 15,-57-15,-33-2,1 1,13 5,33 16,49 25,-26-8,-72-31,49 20,-75-27,1 0,-1 0,1 1,-1 0,4 4,-3-2,1-1,-1 1,3-1,45 23,-38-21,0 2,0 0,0 0,-2 2,14 13,-3 1,-2 1,7 10,18 18,-43-49,-1 0,2-1,-1 0,1 0,0 0,0-1,1 1,10 5,2 2,-9-6,-2 0,1 0,-2 2,2-1,6 9,-7-6,1-1,-1-1,1 0,5 2,42 25,-23-15,-14-9,10 3,-16-8,0 1,-2 0,2 1,3 4,71 56,-84-65,0 1,0 0,0 0,-1 0,0 0,0 1,1 0,1 4,-3-7,-2 1,2 0,0 0,-2 0,2 0,-1 1,0-1,-1 0,1 1,-1-1,1 0,-1 1,1-1,-1 1,-1-1,1 1,0-3,0 1,-1-1,1 0,-1 1,1-1,0 0,-1 0,1 1,-1-1,0 0,0 0,1 0,-1 0,0 0,0 0,0 0,1 0,-1-1,0 1,0 0,0-1,0 1,0-1,0 1,0-1,0 1,-1-1,2 0,-2 0,1 0,0 0,0 0,0 0,-1 0,-2-1,0 1,0-1,0 0,0 0,0-1,0 0,0 0,1 0,-1 0,-6-6,0 0,1-1,-1-1,2 1,-2-3,-41-57,25 31,7 12,6 7,-1 1,1 0,-2 1,0 1,-10-6,-8-1,-1 2,-1 2,-3 0,-23-12,31 16,4 1,-9-7,9 4,-6-3,2-2,0-1,-12-13,31 25,0 2,-1 0,0 1,-1 0,-8-2,16 7,-2 1,2 1,-2-1,1 1,0 1,-1-1,0 1,1 0,0-1,-1-1,2 1,-5-3,-19-10,-16-13,25 14,0 1,-1 2,-18-7,5 7,17 6,1-1,-1-1,2-1,-1 0,-10-9,8 3,9 6,0 1,0 0,1 0,-3 1,-189-71,160 63,19 7,1-1,-13-6,7-3,1 0,1-2,-11-11,8 7,22 19,0-1,1 0,0 0,-1-1,1 0,0 0,1 0,-1 0,1-1,0 0,-1 1,0-6,4 9,-2-1,1 1,0 0,1 0,-2-1,1 1,0 0,-1 0,1 0,-1 1,0-1,1 0,-1 1,1-1,-2 1,2 0,-1 0,-2-1,-52-36,48 31,7 6,0 0,0-1,-1 1,2 0,-2 0,1 0,0 1,-1-1,0 0,2 1,-2-1,1 1,-3-1,4 1,0 1,0-1,-1 0,1 1,0-1,-1 1,1-1,-1 0,1 1,0-1,0 1,-1-1,1 1,0-1,0 1,0-1,0 1,0 0,0-1,0 1,0-1,0 1,0-1,0 1,0-1,0 2,0 15,0-17,0 3,0 1,1-1,0 0,0 0,0 0,-1 0,2 0,-1 0,0 0,1 0,0 1,5 6,-1-1,5 5,-2-2,14 19,15 30,-16-25,16 20,-29-45,0-2,1 1,0-2,0 0,1 0,4 2,3 2,8 8,7 9,-17-13,2-1,13 9,40 18,13 1,-22-11,-15-4,37 30,-52-35,-16-13,0-1,11 4,-5-3,5 5,99 58,-92-57,-16-8,11 6,-24-10,1-1,-1 2,1-1,-1 1,0 0,4 4,4 8,-9-10,1-1,0 0,0 0,1-1,0 1,29 22,-2 2,27 29,-30-25,2-3,1-1,0-2,7 1,29 14,-35-23,-17-8,9 8,6 5,-26-21,-1 0,1 1,-1 0,0 0,0 1,-1 0,1 0,-1 0,0 1,0-1,-1 1,1 1,-1-1,-3-5,0-2,1 1,-1 0,0-1,0 1,1-1,-1 1,0-1,1 1,-1-1,0 1,0-1,0 1,1-1,-1 1,1-1,-1 0,1 1,-1-1,1 0,-1 1,0-1,0 0,0 0,0 0,0-1,0 1,0 0,0 0,0 0,0 0,0 0,0 0,0 0,0 0,1-1,-1 1,0 0,0 0,0 0,0 0,0 0,0 0,0 0,0-1,0 1,0 0,0 0,0 0,0 0,0 0,0 0,0-1,0 1,-1 0,1 0,0 0,0 0,0 0,0 0,0 0,0 0,0-1,0 1,0 0,-4-6,3 5,-157-236,15 20,88 138,2-3,-43-92,83 145,-1-4,5 9,-11-20,18 41,0 0,1 0,-2 0,1 0,-1 1,1-1,0 1,-1-1,1 1,0 0,-2 0,2 1,-1-1,0 1,0 0,0 0,0 0,-3 0,-5-1,1 2,-1 0,0 0,-9 3,8-1,0-1,0-1,-5-1,5-1,0 0,1-2,-1 0,-6-3,-10-7,-5-5,21 13,0 0,0 1,0 1,0 1,-6-1,-21-2,-3 2,36 3,-25-1,4 0,-22-4,39 3,1 1,-1-1,1-1,1 0,-2-1,2 0,-2-1,-53-40,55 40,1 0,-1 0,1-1,0 0,0 0,1-1,0 0,-2-4,-8-14,1-1,-2-5,3 3,-18-26,27 46,-9-13,-12-12,22 28,-2 1,0-1,1 1,-1 0,0 1,1 0,-4-2,-6-2,0-1,1-1,-1 0,2-2,-1 0,14 11,-13-11,-11-7,23 18,1 1,0-1,-1 1,0 0,1-1,-1 1,0 0,1-1,0 1,-1 0,0 0,0 0,1 0,0 0,-1 0,0 0,0 0,1 0,0 0,-1 0,1 1,0-1,0 0,0 0,0 0,0 1,0-1,0 0,0 0,0 1,0-1,0 0,0 0,0 1,0-1,0 0,0 0,0 1,0-1,0 0,0 1,0-1,0 0,0 0,0 1,0-1,0 0,0 1,0 2,1 0,1 0,-1 0,-1 0,2 0,-1-1,2 3,4 4,0 0,0-1,1 0,0-1,0 0,1 0,-1-1,2 0,7 7,13 11,-4 3,0 1,1 6,6 6,42 47,3-4,24 15,-77-78,1-1,0-1,1-2,0-1,0-2,20 5,50 23,2 1,-85-38,2 0,12 0,-13-2,0 1,8 3,-15-2,1 0,-1 1,-1 0,1 1,-1 0,1 1,1 3,2 0,21 19,5 2,-20-18,-2 2,6 6,16 16,30 26,-55-50,-1 1,1 0,-2 1,3 4,17 41,-24-49,-2 0,0 0,3 9,-4-10,0-1,0 0,1 0,0-1,0 1,3 2,15 27,-16-26,1-1,0 0,2 2,6 5,-3-2,0-1,0 2,-1 0,0 1,0 3,-6-11,-2-8,-3-6,-2-4</inkml:trace>
  <inkml:trace contextRef="#ctx0" brushRef="#br0" timeOffset="47170.49">5607 3274,'0'-5,"1"1,0-1,-1 1,1-1,1 1,-2-1,2 1,0 0,0 0,0 0,1-1,1-6,44-88,-1 4,40-109,-4-14,-64 164,76-202,-77 218,2-11,-16 39,43-113,-36 96,2 1,0 0,8-10,30-43,102-153,-147 224,-1 0,0 0,0-1,-1 1,0-1,0 0,-1-1,0 1,0-1,0 0,-2 0,2 0,-2 0,0-1,0-1,-1 0,1 0,1 0,2-11,-3 19,0-1,0 1,0 0,1 0,0 0,0 0,-1 0,1 1,1-1,-1 1,1-1,0 0,5-4,11-14,-18 21,1-1,0 1,0-1,-1 1,1 0,0 0,0 0,-1 0,2 1,-1-1,-1 1,-1 0,1 0,0 0,-1 0,0 0,0 1,1-1,-1 0,1 0,0 0,-1 1,1-1,-1 0,0 1,0-1,0 0,1 1,-1-1,1 1,-1-1,0 1,1-1,-1 1,0-1,0 1,0-1,0 1,0-1,1 1,-1-1,0 1,0 0,0-1,0 1,0 0,1 22,-2-16,0 1,0-1,-1 1,1-1,-1 0,0 0,-1 0,0 0,0 0,-1 1,-8 13,0-1,-7 8,3-3,6-9,-1 1,3 0,-1 0,1 1,0 1,-1 9,-1 4,1-4,-3 7,-5 12,-18 43,28-74,0-2,-1 1,-1-1,-6 8,8-10,0-1,0 1,1 0,-2 6,-12 22,-12 10,13-22,1 1,8-12,0-1,-4 3,9-12,0 1,0-1,0 1,1 1,1-1,-2 4,-5 14,-2 13,5-14,-17 43,-2 0,4-12,0-2,-1-2,-1-1,-20 28,33-59,2 0,-1 1,-2 10,-12 28,18-46,2 0,0 1,0 0,0-1,1 4,-8 28,9-35,0 1,0 0,1-1,0 1,1-3,-1 1,0-1,-1-1,1 1,-2 0,2 0,-4 4,1-3,0 0,1 0,0 0,0 0,0 1,1 0,0 0,1-1,-2 9,3 6,0-11,-1 0,0-1,-1 1,0 0,0-1,-3 11,-7 18,8-24,-1 0,0 0,-2 3,5-18,-3 9,1 0,1 0,-3 8,5-17,0 1,1 0,-1 0,1-1,0 1,-1 0,1 0,0 0,0-1,1 1,-1 0,0 0,1-1,-1 1,1 0,0-1,0 1,0 1,-1-4,0 1,0 0,1-1,-1 1,0-1,1 1,-1-1,0 1,1-1,-1 0,1 1,-1-1,0 1,0-1,1 0,-1 1,1-1,-1 0,1 0,-1 1,0-1,1 0,-1 0,1 0,0 0,-1 0,1 0,-1 0,0 0,1 0,-1 0,1 0,0 0,-1 0,1-1,-1 1,0 0,1 0,-1-1,1 1,-1 0,1-1,-1 1,1 0,-1-1,0 1,0-1,1 0,2-3,0-1,0 0,0 0,-1 0,2-2,-1-1,6-9,0 1,1 0,0 1,2 0,-1 1,3-1,-3 4,0-1,-1-1,1 0,-2 0,0-1,5-11,-1-4,0-2,-2 0,-1 0,1-10,-1 4,0 0,2 0,1 2,13-26,-22 53,1 1,-1 0,2 0,-1 0,1 1,0-2,1 1,-2-2,4-4,3-12,11-24,4-12,32-59,-5-4,-4-2,4-26,-48 135,-3 6,1-1,0 1,-2-1,3-12,-5 22,1-1,-1 0,1 0,0 1,0-1,0 1,0-1,1 0,4-12,-3 2,-1 0,0 0,-1-1,0 1,-1-1,0 1,0-1,0-11,0 7,0 0,-2 0,0 0,0 0,-3-11,3 15,0 0,0 0,1 0,0-1,1 1,1 0,2-14,2-16,9-37,-7 50,2-11,4-9,-11 44,-2 14,-3 14,2-14,-1-1,0 0,0 1,-1-1,0 0,0 0,0-1,0 1,-9 12,-10 12,3-5,-1 5,1 1,-13 28,-28 72,60-131,-5 12,0 0,1 1,-2 8,3-11,-2 9,-61 200,51-177,-2 0,-1-2,-1 0,-4 3,8-18,-10 23,13-26,9-18,1-1,-1 1,2-1,-1 1,0 0,0 0,1 0,0 0,-1 0,1 3,-2 15,2 0,0 0,2 9,-1 1,-2 4,1-9,-2-1,-1 1,-1-1,-1 0,-1 0,0-1,-7 15,11-34,-8 28,10-31,-1 0,2 0,-1 1,1-1,0 0,-1 1,1-1,0 1,1 1,-1-4,0 0,0 0,0-1,0 1,0 0,0 0,0-1,0 1,0 0,1 0,-1-1,1 1,-1 0,0-1,1 1,-1-1,1 1,-1 0,0-1,1 1,-1-1,1 0,0 1,-1-1,1 1,-1-1,1 0,1 1,-1-1,0 0,1 0,-2 0,2 0,-1 0,0 0,0-1,1 1,-1 0,0-1,0 1,4-2,-1-1,0 1,0-1,0 0,1-1,1-1,0-2,0-1,0 1,-1-1,1 0,-1-1,3-5,4-14,6-16,4-13,-14 40,71-173,-64 146,-11 31,0 0,0 0,1 1,1 0,0-1,14-22,-4 9,-1-1,10-26,-14 25,150-355,-138 332,7-6,10-21,-23 45,6-12,-20 38,-1 1,0 0,1-1,-2 1,1-1,-1-4,0 10,-1 0,0 0,0 1,0-1,1 0,-1 0,0 0,0 0,0 0,0 0,0 0,-1 0,1 0,0 0,0 0,-1 0,1 1,0-1,0 0,0 0,-1 0,1 0,-1 1,1-1,-1 0,0 1,1-1,0 0,-1 1,0-1,1 1,-1-1,1 1,-1-1,0 1,0 0,0-1,1 1,0 0,-1 0,0 0,-1-1,-2 1,-1 0,0 0,0 1,1 0,-1 0,-2 1,-3 0,1 0,-2 0,-1 1,-2 1,9-2,1 0,0 0,1 0,-1 0,0 1,1 0,-1 0,0 0,0 2,0 0,0-1,0 1,0 1,1-1,0 1,0 0,-1 0,2 0,0 0,-1 1,0 4,-18 67,10-34,-1-1,-2 0,-15 30,24-60,0 0,1 0,0 0,2-10,2-3,-1-8,2-16,-1 22,0-20,1 8,-1-1,0 1,0-1,-1 1,-1-1,0 1,-3-9</inkml:trace>
  <inkml:trace contextRef="#ctx0" brushRef="#br0" timeOffset="53404.56">5048 1890,'45'-45,"27"-26,-58 59,0 1,1 0,0 2,7-3,-16 9,0 1,1 0,0 0,-1 0,1 1,0 1,0-1,-1 1,6 1,8 3,-1 0,12 6,-5-3,4 1,-22-7,0 0,0 0,1-1,-1-1,7 0,7-4,-13 2,-1 1,2 1,-1 0,5 0,15 4,2 2,24 3,-38-7,-1 0,2-2,2-1,-14 1,0 0,0-1,-1 0,1 0,-1 0,1-1,-1 0,1-1,-1 1,4-5,12-15,-18 19,-1 0,2 1,-1-1,0 1,1 0,-1 0,1 1,-1-1,1 1,0 0,0 0,0 0,3 0,4-1,1-1,-1 0,-1-1,1 0,0-1,0-1,-2 0,9-8,11-10,-2-3,6-8,-12 11,-11 13,-1 1,2 0,6-5,-9 12,-8 4,0 0,0 0,0 0,0 0,0 0,0 0,0 0,1 0,-1 0,0 0,0 0,0 0,0 0,0 0,0 0,0 0,0 0,0 0,0 0,0 0,0 0,0 0,0 1,1-1,-1 0,0 0,0 0,0 0,0 0,0 0,0 0,0 0,0 0,0 0,0 0,0 0,0 1,0-1,0 0,0 0,0 0,0 0,0 0,0 0,0 0,0 0,0 0,0 0,0 0,0 0,0 1,-1-1,1 1,-1 0,1 0,-1 0,0 0,1 0,0 0,-1-1,0 1,0 0,0 0,1-1,-1 1,0 0,-58 30,45-22,1-2,-1 0,0-1,0 0,0-2,-1 0,0-1,1-1,-13 0,-84 8,30 6,54-13,22-3,0 0,0 1,0 0,0 0,-1 1,2-1,-1 2,-3 0,-16 9,20-11,0 0,1 1,-1 0,1 0,0 0,-1 0,1 0,0 1,-1 0,2 0,-1 0,0 0,0 1,0 1,-57 111,40-84,-2 0,-1-2,-3 1,17-19,2 1,-1-1,0 2,1-1,-1 6,3-7,-1 0,0 0,0-1,-1 0,-1 0,-5 5,11-13,-1-1,1 0,0-1,-1 1,0 0,1-1,-2 0,2 0,-1 0,1 0,-2-1,1 1,1-1,-1 0,0 0,0 0,0 0,0-1,0 1,0-1,1 0,-1 0,0-1,0 1,1-1,-1 1,1-1,0 0,-1-1,1 1,0 0,-1-1,2 1,-2-1,2 0,-1 0,-7-15,6 13,1 1,0 0,-1 0,1 0,-1 0,0 0,0 1,-16-14,-1 1,0 1,-2 2,-8-5,23 15,0-1,0 1,0 1,-1 0,1 0,-4 1,-12-1,-11 1,19 2,0-2,0 0,1-1,-12-3,2-6,19 8,0 1,1 0,-1 0,1 0,-1 1,0 0,1 0,-3 1,-17 1,0 2,-23 6,16-3,30-6,-1 1,1-1,-1 0,1 0,-1 0,0 0,1 0,-1 0,1 0,-1-1,1 1,1 0,0 0,-1 0,1 0,0-1,0 1,0 0,0 0,0-1,-1 1,1 0,0 0,0-1,-1 1,1 0,0-1,0 1,0 0,0-1,-1 1,1 0,0-1,0 0,0-1,0 1,0 0,0 0,0 0,0 0,0 0,0 0,1 0,-1 0,2-6,0 0,0 0,1 0,0 1,0 0,3-6,25-37,-14 25,-10 12,1 0,0 1,2-3,-8 11,2 0,-1 0,-1 0,1 0,1 1,-1 0,1 0,-1 0,2 0,165-60,-154 56,1 2,0 1,14-1,-15 3,0-2,-1 0,1-1,6-3,5-5,-4 1,2 2,-1 1,6-1,22-1,0 3,40 1,-46 7,62-1,-99-1,-1 0,1-1,-1-1,1 1,5-4,11-7,4-3,15-8,-27 13,1 0,-2-1,1-2,11-11,6-5,-7 7,50-43,75-45,-138 102,0 0,1 2,-1 0,1 2,0 0,0 1,1 0,4 1,-18 3,0 0,1 0,-2 0,2 0,-1 0,0 0,0 1,0-1,0 1,0 0,0 0,1 1,-2-2,-1 0,0 0,0 0,0 0,0 0,0 0,0 1,0-1,0 0,0 0,1 0,-1 0,0 1,0-1,0 0,0 0,0 0,0 0,0 1,0-1,0 0,0 0,0 0,0 0,0 1,-1-1,1 0,0 0,0 0,0 0,0 0,0 1,0-1,0 0,0 0,0 0,-1 0,1 0,0 0,0 1,0-1,0 0,-5 6,1-1,-1 1,-1-1,2 0,-2-1,0 1,-2 0,-4 4,-14 9,-20 10,25-17,1 2,1 0,-15 14,-21 29,0 5,48-54,-41 44,-2-3,-1-3,-2-2,-39 22,36-28,-40 26,89-59,-1 1,-1-1,-6 1,12-4,0 0,0 0,0-1,0 0,1 0,-2 0,1 0,1-1,-1 1,-1-1,2 0,-1 0,0 0,-12-7,10 4,-1 1,1 0,-1 1,1 0,-1 0,1 0,-1 1,-2 0,-54-2,60 3,0 0,0 1,0-1,0 1,0-1,0 1,1 0,-2 0,2 0,-1 0,1 0,-1 0,0 1,0-1,1 1,0 0,-1-1,0 2,-3 2,-23 26,-2-1,-19 14,44-40,0 0,0 0,1 1,0-1,-3 4,6-6,1-1,-1 1,0-1,0 1,1-1,-1 1,0 0,0-1,1 1,-1 0,1 0,0-1,0 0,0 0,0 0,0 0,0 0,0 0,0 0,0 0,0 0,0 0,1 0,-1 0,1 0,-1 0,1 0,-1 0,1 0,-1-1,0 1,1 0,0 0,2 3,1 0,0 0,0-1,0 0,0 0,1 0,-1 0,2 0,7 3,2 0,0-1,3 0,-1-1,1-1,17-1,55-3,-28-1,-18-1,0-2,4-4,-39 8,30-8,-18 4,-1 2,2 0,4 1,-4 3,0 1,0 2,18 5,-33-7,-1 0,1-1,1 0,-1-1,0 0,2-1,-6 1,-1 0,0-1,1 1,-1-1,0 0,1 0,-2 0,2 0,-1-1,0 1,0-1,0 1,0-1,0 0,-1 0,1 0,-1 0,1-1,0 1,0-2,-2 3,1 0,-1 1,0-1,1 0,-1 0,0 0,0 0,0 1,0-1,0 0,0 0,0 0,0 0,0 0,0 1,0-1,0 0,-1 0,1 0,0 1,-1-1,1 0,-1 0,1 1,0-1,-1 0,1 0,0 1,-1-1,1 1,-1-1,-2-2,0 0,0 0,0 0,0 1,0-1,-19-11,0 2,-1 0,-19-5,30 12,-8-3,-1 2,0 0,1 2,-2 1,2 1,-2 1,1 1,-4 2,14 0,2 0,-1 1,-3 1,8-1,5-1,10 0,24-1,2-3,-1-1,24-8,-4 2,-1 3,-33 3,-1 0,0-2,1-1,-1-1,-1-1,10-6,6-2,6-4,-2-1,-24 12,-2 0,0-1,0-1,9-9,-14 12,0 2,8-6,-11 8,1 0,-1 0,1-1,-1 0,-1 0,4-4,-8 9,0 0,0-1,0 1,1-1,-1 1,0-1,0 1,1 0,-1-1,0 1,0-1,0 1,0-1,0 1,0-1,0 0,0 1,0-1,0 1,0-1,0 1,0-1,0 1,0-1,-1 1,1-1,0 1,0 0,0-1,-1 1,1-1,0 1,0-1,0 1,0 0,-1-1,1 1,-1 0,1-1,-2 0,1-1,-1 1,1 0,-1-1,1 1,-2 0,2 0,-2 1,-2-2,0 0,-1 1,1 0,-1 1,1-1,-4 1,-35 5,22-2,3-1,9-2,-1 1,-6 3,14-3,-1 0,1 0,0 0,0 1,0 0,0 0,-1 0,2 0,-1 0,0 2,-31 34,27-28,-1 0,1-1,-1-1,0 0,-1 0,0-1,0 0,-4 0,10-5,-1 0,0 0,0-1,0 1,0-1,0 0,-2-1,5 0,0 0,1 0,-2 0,1 0,0 0,1-1,-1 1,-1 0,1-1,1 1,-1-1,0 0,0 1,0-1,1 0,-1 1,0-1,0 0,1 0,-1 0,0 0,1 0,-1 0,0 0,1 0,0 0,0 0,-1-1,1 1,-1 0,1 0,0-1,-1-1,0 0,1 1,0-1,0 0,-1 0,1 0,0 0,1 0,-1 0,0 0,0 0,0 0,1 0,0 0,0 1,0-1,0 0,0 1,1-1,-2 1,2-1,-1 1,1 0,0-1,2-1,0-1,0 1,0 1,0-1,1 1,0 0,-1 0,1 1,0-1,2 1,12-6,0 2,1 1,17-2,-33 7,0 0,0 0,0 0,0 1,0 0,0 0,3 1,5 4</inkml:trace>
  <inkml:trace contextRef="#ctx0" brushRef="#br0" timeOffset="78879.59">1272 2212,'-64'0,"-70"1,122 1,0 0,0 1,0 1,-8 4,-15 5,1-5,-26 2,39-6,0 2,1 1,-20 9,0 0,-20 9,20-9,-26 7,62-22,1-1,-1 1,1-1,-1 0,1 0,-1 0,0-1,0 0,0 0,-4-2,0 0,-8-5,7 3,-1 0,-4-1,3 4,0 0,0 0,-1 2,1 0,-4 1,-7-1,-232 1,245 0,-1 0,0 1,0 0,-20 4,28-6,1 0,1 0,-1 0,0 0,0 0,0 0,1 0,-1 0,0 0,0-1,1 1,-1 0,0-1,0 1,0-1,1 1,-1-1,0 1,0-1,0 0,1 1,-1-1,1 0,-1 0,0 0,1 0,-1 0,1 1,0-1,0 0,-1 0,1 0,-1-1,1 1,0 0,0 0,0 0,-1 0,1-1,0-1,0 1,1 0,-1 0,0-1,1 1,-1 0,1 0,-1 0,1 0,0 0,0 0,0 0,-1 0,1 0,1 0,-1 0,1 0,2-3,0 2,0-1,1 0,-1 1,0 0,1 0,0 1,0 0,-1 0,1 0,0 1,0 0,4-1,10 0,1 2,-1 0,0 1,-2 0,12 1,0-1,0-3,0 0,13-5,-9 0,1 1,24 2,68 4,-56 1,230-1,-279 0,12-3,-26 2,0 0,0-1,0 0,0-1,-1 0,5-3,35-19,40-15,-82 38,28-12,-1 3,17-3,-47 13,0 1,0 0,1-1,-2 1,2 0,-1-1,0 0,0 1,0-1,0 0,0 0,-1 1,0 0,0 0,0 0,0 0,1-1,-1 1,0 0,0 0,0 0,0 0,0-1,0 1,0 0,0 0,0 0,0-1,0 1,0 0,0 0,0 0,0-1,0 1,0 0,0 0,0 0,0-1,0 1,0 0,0 0,0 0,-1 0,-6-8,-3 1,-2 0,-5-1,-6-4,-101-51,90 49,-1 2,-25-5,53 16,0 0,0 0,0 1,1 0,-6 1,-3 2,1 1,-1 1,5-2,-499 188,371-125,129-62,-1 0,0-1,0 0,1-1,-9 1,-5-2,2 0,-3-3,21 2,0-1,1 1,-2-1,2 0,0-1,-1 1,0 0,1-1,-1 0,1 0,0 0,-1 0,-1-2,-4-6,0 0,-6-10,11 16,-11-21,11 18,0 1,-1 0,0 0,-1-1,3 4,0 1,6 3,13 3,-8-1,0 0,0-1,1-1,-2 0,2 0,-1-1,1-1,7-1,39-12,43-11,7-9,36-25,30-11,-118 55,1 3,30-1,54-11,-112 17,0-1,-1-1,0-3,4-2,-4 0,80-46,-61 35,-14 8,18-14,-39 24,0 0,1 0,0 1,0 1,0 0,0 1,1 1,0 0,-11 3,1 0,-2 0,1 0,1 0,-1 0,0 0,0 0,0 0,0 1,0-1,1 0,-2 1,2 0,-2-1,0 0,1 1,-1-1,0 0,1 1,-1-1,0 1,0-1,0 1,0-1,0 0,0 1,0-1,0 1,0-1,0 1,1-1,-1 1,0-1,0 1,0-1,-1 1,1-1,0 1,0-1,0 1,0-1,0 1,0-1,0 1,0-1,0 1,-1-1,1 0,0 1,-1-1,-1 5,0-2,0 1,-1 0,0 0,1-1,-1 0,-1 0,1 0,0 0,0-1,0 1,-1-1,1 0,-1 0,1-1,-3 1,-3 2,0-2,-1 1,1-2,-1 0,1 0,-1-1,-21-1,-10-4,-19-2,7 4,6-1,-28 4,58 2,0 1,0 2,1 0,0 1,-7 4,-7 2,-26 11,-2-4,-38 6,81-21,0 0,-3 3,11-4,-1 0,-1-1,1 0,0 0,0-1,0 0,0-1,0 0,-2-1,-3-2,0-2,-1 0,1 0,1-2,0 0,-3-3,-3 0,12 7,1 0,-2 0,1 1,0 0,-1 1,1 0,0 0,-2 1,-14 0,-17 3,11-1,11 0,-1 1,0 0,1 2,-1 0,2 2,-2 0,10-3,4-3,1 1,-1-1,0 1,1 0,-1 0,1 1,0 0,-2 1,5-4,0 0,0 0,0 0,0 0,-1 0,1 0,0 0,0 1,0-1,0 0,0 0,0 0,0 0,0 0,0 0,0 1,0-1,0 0,0 0,0 0,0 0,0 0,0 1,0-1,0 0,0 0,0 0,0 0,0 0,0 1,0-1,0 0,0 0,0 0,0 0,0 0,0 1,0-1,0 0,0 0,0 0,0 0,0 0,0 0,1 1,6 2,11 0,-18-3,22 0,0-1,-1-2,2 0,-2-2,4-2,-1 1,42-7,-32 8,9-5,-34 9,-1 0,1 0,1 1,-2 1,1 0,0 0,5 2,11 2,128 8,4 1,11 7,93-7,-236-12,0 1,-1 2,16 5,21 5,-1-6,1-4,0-2,24-6,-23-4,-2-4,10-5,35-8,-73 18,182-35,-126 23,1 5,34 3,-92 7,0-1,14-6,-14 3,0 2,11 1,-35 3,0 1,1 0,-1 0,2 1,-6 0,-1-1,0 1,0 0,0 0,1 0,-1 0,1 0,-2 1,2-1,-1 1,1 1,1 1,0 0,1-1,-1 0,0 0,0 0,1-1,0 0,3 1,8 2,15 2,-11-4,-2 1,45 11,-54-12,1 1,0 0,-1 1,1 0,-1 2,6 2,-9-5,-1 0,1 0,0 0,-2 1,6 5,1 2,-5-5,1-1,-2 1,3 5,-7-11,0 1,0-1,0 1,0-1,0 1,-1 0,1-1,-1 1,1 0,0 0,-1-1,0 1,0 0,0 0,0 0,0 0,0 0,0 0,0 0,0 0,0 1,-1-1,0 1,0-1,0 0,-1 1,1-1,0 0,-1 0,1 0,-1 0,0 0,1 0,-1-1,0 1,-7 6,0-1,-4 2,8-5,-10 5,1-1,0 0,-1-2,0 0,0-1,0-1,0 0,-1-2,0 0,-6-1,-8-2,0-2,0-1,0-2,0-1,-14-8,29 10,-191-59,190 60,-134-27,121 27,0 2,0 1,0 2,-7 2,-12 5,0 2,1 3,-25 12,71-24,-38 14,2 2,0 2,-15 12,-32 33,-12 17,26-22,-53 45,118-100,1 1,0 0,0 0,-4 4,7-5,-1-1,0 0,0 0,-1 0,0 0,1-1,-1 1,0-1,1 0,-1 0,-1 0,1-1,0 1,-1 0,-9 0,2-1,-2 0,1-1,-1-1,0 0,-19-1,20 2,-4 0,1-1,0 0,-1-2,-7-2,-5-3,1 1,-1 2,-13 1,-101-13,128 16,1 0,0 1,0 1,-7 1,-53 14,73-16,-96 30,16-5,58-18,0 2,-20 12,19-9,-27 8,32-13,0-2,0 0,-15 0,23-4,0 1,0 1,-1 0,-4 4,3-3,-1 1,-3-1,3-2,-1-1,0-1,1-1,-10-1,-13-1,31 3,1 0,-2 1,1 0,1 1,-1-1,-3 3,5-3,-1 1,1-1,-1 0,1 0,-1 0,0-1,1 1,0-1,-1 0,1-1,-1 1,0-1,-15-6,5 2,0 1,-5-1,14 4,1 1,-1 0,1-1,0 2,0-1,0 1,-1 0,1 0,0 0,-1 1,-9 3,-12 4,6-3,19-6,0 0,1 1,-1-1,-1 0,2 0,-1 0,0 0,0 0,0 0,1 0,-1 0,-1 0,1 0,1-1,-1 1,0 0,0-1,0 1,1-1,-1 1,0-1,0 1,0-1,1 0,0 0,-1 1,0-1,0 0,1 0,0 0,-1 0,1 0,-1 0,1 0,-1 0,1 0,0 0,-1 0,1-3,-1 0,1 0,-1 0,1 0,0 0,0 1,0-1,1 0,-1 0,1-2,2-5,0 0,0 0,1 1,1 0,-1 0,1 0,0 0,9-18,-13 25,1 1,-2-1,2 1,-1-1,0 1,1 0,0 0,-1 0,1 0,-1 0,2 0,-2 1,1-1,0 1,0-1,0 1,1 0,-2 0,1 0,1 0,-1 1,1-1,-1 1,0-1,0 1,0 0,3 1,8 1,-10-1,0-1,0 1,0-1,0 0,3 0,-5 0,0 0,-1-1,2 1,-1 0,0-1,-1 1,2-1,-1 0,0 1,-1-1,1 0,0 0,0 1,-1-1,1 0,0 0,0 0,-1 0,1-1,4-10,-1-1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dirty="0"/>
          </a:p>
        </p:txBody>
      </p:sp>
      <p:sp>
        <p:nvSpPr>
          <p:cNvPr id="7782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dirty="0"/>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783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dirty="0"/>
          </a:p>
        </p:txBody>
      </p:sp>
      <p:sp>
        <p:nvSpPr>
          <p:cNvPr id="7783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E6CE14-8905-4826-BE30-FD7671E3AFEC}" type="slidenum">
              <a:rPr lang="en-US" altLang="en-US"/>
              <a:pPr>
                <a:defRPr/>
              </a:pPr>
              <a:t>‹#›</a:t>
            </a:fld>
            <a:endParaRPr lang="en-US" altLang="en-US" dirty="0"/>
          </a:p>
        </p:txBody>
      </p:sp>
    </p:spTree>
    <p:extLst>
      <p:ext uri="{BB962C8B-B14F-4D97-AF65-F5344CB8AC3E}">
        <p14:creationId xmlns:p14="http://schemas.microsoft.com/office/powerpoint/2010/main" val="18125895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Kittyscaredlolcat.jp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flickr.com/photos/26042000@N00" TargetMode="External"/><Relationship Id="rId4" Type="http://schemas.openxmlformats.org/officeDocument/2006/relationships/hyperlink" Target="https://creativecommons.org/licenses/by/2.0/deed.en"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petsadviser-pix/8126534491"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youtube.com/watch?v=BUjUz_QEh48" TargetMode="External"/><Relationship Id="rId4" Type="http://schemas.openxmlformats.org/officeDocument/2006/relationships/hyperlink" Target="https://creativecommons.org/licenses/by/2.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LOC_Utah_Prisoners_c1885.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fo.legalzoom.com/things-can-happen-caught-breaking-copyright-laws-20296.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xKHYW8PZQ9Y"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xcusememe.com/imagebase/5261"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zapsplat.com/license-type/standard-license/" TargetMode="External"/><Relationship Id="rId4" Type="http://schemas.openxmlformats.org/officeDocument/2006/relationships/hyperlink" Target="https://www.zapsplat.com/music/monstercreature-scream-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lashkit.com/soundfx/Demo"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flashkit.com/soundfx/People/Grunts/urrg-Tom_Soro-7776/index.php"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pyright.gov/help/faq/definition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vectorstock.com/royalty-free-vector/black-female-teacher-with-textbook-character-vector-2507846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mazon.com/Pomp-Circumstance-Orchestra-Extended-Longest/dp/B01BV36KRG/ref=sr_1_3?crid=229IWDVXCKU0R&amp;keywords=pomp+and+circumstance+mp3&amp;qid=1558645602&amp;s=gateway&amp;sprefix=Pomp+and+Circu%2Caps%2C175&amp;sr=8-3"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seekpng.com/ks/cap/" TargetMode="External"/><Relationship Id="rId5" Type="http://schemas.openxmlformats.org/officeDocument/2006/relationships/hyperlink" Target="https://www.seekpng.com/ipng/u2q8a9u2o0a9a9a9_graduation-degree-cap-png-degree-cap-png/" TargetMode="External"/><Relationship Id="rId4" Type="http://schemas.openxmlformats.org/officeDocument/2006/relationships/hyperlink" Target="https://pixabay.com/photos/bulldog-bull-dog-happy-english-dog-1275748/"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photos/bulldog-bull-dog-happy-english-dog-127574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aw.cornell.edu/uscode/text/17/110" TargetMode="External"/><Relationship Id="rId7" Type="http://schemas.openxmlformats.org/officeDocument/2006/relationships/hyperlink" Target="https://www.seekpng.com/ks/cap/"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seekpng.com/ipng/u2q8a9u2o0a9a9a9_graduation-degree-cap-png-degree-cap-png/" TargetMode="External"/><Relationship Id="rId5" Type="http://schemas.openxmlformats.org/officeDocument/2006/relationships/hyperlink" Target="https://pixabay.com/photos/bulldog-bull-dog-happy-english-dog-1275748/" TargetMode="External"/><Relationship Id="rId4" Type="http://schemas.openxmlformats.org/officeDocument/2006/relationships/hyperlink" Target="https://www.amazon.com/Pomp-Circumstance-Orchestra-Extended-Longest/dp/B01BV36KRG/ref=sr_1_3?crid=229IWDVXCKU0R&amp;keywords=pomp+and+circumstance+mp3&amp;qid=1558645602&amp;s=gateway&amp;sprefix=Pomp+and+Circu%2Caps%2C175&amp;sr=8-3"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mgur.com/to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ki/Library_of_Congres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commons.wikimedia.org/wiki/File:LOC_Utah_Prisoners_c1885.jpg" TargetMode="External"/><Relationship Id="rId5" Type="http://schemas.openxmlformats.org/officeDocument/2006/relationships/hyperlink" Target="http://hdl.loc.gov/loc.pnp/cph.3b27385" TargetMode="External"/><Relationship Id="rId4" Type="http://schemas.openxmlformats.org/officeDocument/2006/relationships/hyperlink" Target="https://www.loc.gov/rr/print/"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Qkuu0Lwb5E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xKHYW8PZQ9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audiolibrary/soundeffects?ar=1583940074092&amp;nv=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Qkuu0Lwb5EM"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vectorstock.com/royalty-free-vector/teacher-male-with-documents-character-vector-25078218"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blazepress.com/author/blaze-pres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blazepress.com/2014/03/34-hilarious-awful-pet-haircut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flashkit.com/soundfx/Freewar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flashkit.com/soundfx/People/Crying"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Qkuu0Lwb5E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lashkit.com/soundfx/Demo"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flashkit.com/soundfx/People/Grunts/urrg-Tom_Soro-7776/index.ph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giphy.com/stickers/EntertainmentTonightCanada-point-arrows-etcanada-dCc7JLBM24BxDvA3rr" TargetMode="External"/><Relationship Id="rId3" Type="http://schemas.openxmlformats.org/officeDocument/2006/relationships/hyperlink" Target="https://support.giphy.com/hc/en-us/articles/360020027752-GIPHY-User-Terms-of-Service" TargetMode="External"/><Relationship Id="rId7" Type="http://schemas.openxmlformats.org/officeDocument/2006/relationships/hyperlink" Target="https://giphy.com/stickers/sweatybetty-point-arrows-wantwantwant-h4wcTPQspvF2hi92FB"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oreypaigedesigns.com/" TargetMode="External"/><Relationship Id="rId5" Type="http://schemas.openxmlformats.org/officeDocument/2006/relationships/hyperlink" Target="https://giphy.com/stickers/coreypaige-photo-flashing-arrows-35EoEGijPiFk6D6w0I" TargetMode="External"/><Relationship Id="rId10" Type="http://schemas.openxmlformats.org/officeDocument/2006/relationships/hyperlink" Target="https://www.unique-vintage.com/" TargetMode="External"/><Relationship Id="rId4" Type="http://schemas.openxmlformats.org/officeDocument/2006/relationships/hyperlink" Target="https://www.soundboard.com/sb/sound/905442" TargetMode="External"/><Relationship Id="rId9" Type="http://schemas.openxmlformats.org/officeDocument/2006/relationships/hyperlink" Target="https://giphy.com/stickers/uniquevintage-arrow-arrows-uvgifs-lYiNFQZeAC4mAWsiBR"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imgur.com/gallery/23bHrnO" TargetMode="External"/><Relationship Id="rId3" Type="http://schemas.openxmlformats.org/officeDocument/2006/relationships/hyperlink" Target="https://imgur.com/tos" TargetMode="External"/><Relationship Id="rId7" Type="http://schemas.openxmlformats.org/officeDocument/2006/relationships/hyperlink" Target="http://www.nationnarrownet.co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flashkit.com/search.php?q=Lopar-XL&amp;cx=partner-pub-8768004398756183:7502913989&amp;cof=FORID:10&amp;ie=UTF-8&amp;sa=Search" TargetMode="External"/><Relationship Id="rId5" Type="http://schemas.openxmlformats.org/officeDocument/2006/relationships/hyperlink" Target="http://www.flashkit.com/soundfx/People/Laughing/Mad_Laug-Lopar-XL-8656/index.php" TargetMode="External"/><Relationship Id="rId4" Type="http://schemas.openxmlformats.org/officeDocument/2006/relationships/hyperlink" Target="http://www.flashkit.com/soundfx/" TargetMode="External"/><Relationship Id="rId9" Type="http://schemas.openxmlformats.org/officeDocument/2006/relationships/hyperlink" Target="https://imgur.com/user/nightripp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VIDEO SCRIPT:</a:t>
            </a:r>
            <a:br>
              <a:rPr lang="en-US" sz="1800" dirty="0"/>
            </a:br>
            <a:br>
              <a:rPr lang="en-US" sz="1800" dirty="0"/>
            </a:br>
            <a:r>
              <a:rPr lang="en-US" sz="1800" dirty="0"/>
              <a:t>V.O.  Hi, Everyone, I’m Juliet Davis, and this presentation on “Copyright, Copyleft &amp; Fair Use”</a:t>
            </a:r>
            <a:br>
              <a:rPr lang="en-US" sz="1800" dirty="0"/>
            </a:br>
            <a:r>
              <a:rPr lang="en-US" sz="1800" dirty="0"/>
              <a:t>can viewed as videos or downloaded as a PowerPoint at JulietDavis.com. There are 6 videos in the series. This is an overview. </a:t>
            </a: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1</a:t>
            </a:fld>
            <a:endParaRPr lang="en-US" altLang="en-US" dirty="0"/>
          </a:p>
        </p:txBody>
      </p:sp>
    </p:spTree>
    <p:extLst>
      <p:ext uri="{BB962C8B-B14F-4D97-AF65-F5344CB8AC3E}">
        <p14:creationId xmlns:p14="http://schemas.microsoft.com/office/powerpoint/2010/main" val="1702448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If so, you could be guilty of “copyright infringement:” in other words</a:t>
            </a:r>
            <a:r>
              <a:rPr lang="en-US" altLang="en-US" baseline="0" dirty="0">
                <a:latin typeface="Arial" panose="020B0604020202020204" pitchFamily="34" charset="0"/>
              </a:rPr>
              <a:t>, [click] </a:t>
            </a:r>
            <a:r>
              <a:rPr lang="en-US" altLang="en-US" dirty="0">
                <a:latin typeface="Arial" panose="020B0604020202020204" pitchFamily="34" charset="0"/>
              </a:rPr>
              <a:t>use</a:t>
            </a:r>
            <a:r>
              <a:rPr lang="en-US" altLang="en-US" baseline="0" dirty="0">
                <a:latin typeface="Arial" panose="020B0604020202020204" pitchFamily="34" charset="0"/>
              </a:rPr>
              <a:t> that encroaches </a:t>
            </a:r>
            <a:r>
              <a:rPr lang="en-US" altLang="en-US" dirty="0">
                <a:latin typeface="Arial" panose="020B0604020202020204" pitchFamily="34" charset="0"/>
              </a:rPr>
              <a:t>on the rights of the </a:t>
            </a:r>
            <a:r>
              <a:rPr lang="en-US" altLang="en-US" baseline="0" dirty="0">
                <a:latin typeface="Arial" panose="020B0604020202020204" pitchFamily="34" charset="0"/>
              </a:rPr>
              <a:t>owner of that work . . . </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____________________</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MEDIA SOURCES:</a:t>
            </a:r>
            <a:br>
              <a:rPr lang="en-US" altLang="en-US" baseline="0" dirty="0">
                <a:latin typeface="Arial" panose="020B0604020202020204" pitchFamily="34" charset="0"/>
              </a:rPr>
            </a:br>
            <a:endParaRPr lang="en-US" altLang="en-US" baseline="0" dirty="0">
              <a:latin typeface="Arial" panose="020B0604020202020204" pitchFamily="34" charset="0"/>
            </a:endParaRPr>
          </a:p>
          <a:p>
            <a:r>
              <a:rPr lang="en-US" dirty="0"/>
              <a:t>Cat Image</a:t>
            </a:r>
            <a:br>
              <a:rPr lang="en-US" dirty="0"/>
            </a:br>
            <a:r>
              <a:rPr lang="en-US" dirty="0"/>
              <a:t>Source: Wikimedia Commons, the free media repository</a:t>
            </a:r>
            <a:br>
              <a:rPr lang="en-US" dirty="0"/>
            </a:br>
            <a:r>
              <a:rPr lang="en-US" dirty="0">
                <a:hlinkClick r:id="rId3"/>
              </a:rPr>
              <a:t>https://commons.wikimedia.org/wiki/File:Kittyscaredlolcat.jpg</a:t>
            </a:r>
            <a:br>
              <a:rPr lang="en-US" dirty="0"/>
            </a:br>
            <a:r>
              <a:rPr lang="en-US" dirty="0"/>
              <a:t>Accessed 23 May 2019.</a:t>
            </a:r>
            <a:br>
              <a:rPr lang="en-US" dirty="0"/>
            </a:br>
            <a:r>
              <a:rPr lang="en-US" dirty="0"/>
              <a:t>License: Creative Commons Attribution 2.0,</a:t>
            </a:r>
            <a:r>
              <a:rPr lang="en-US" baseline="0" dirty="0"/>
              <a:t>  </a:t>
            </a:r>
            <a:r>
              <a:rPr lang="en-US" dirty="0">
                <a:hlinkClick r:id="rId4"/>
              </a:rPr>
              <a:t>https://creativecommons.org/licenses/by/2.0/deed.en</a:t>
            </a:r>
            <a:br>
              <a:rPr lang="en-US" baseline="0" dirty="0"/>
            </a:br>
            <a:r>
              <a:rPr lang="en-US" baseline="0" dirty="0"/>
              <a:t>Credit: </a:t>
            </a:r>
            <a:r>
              <a:rPr lang="en-US" sz="1200" b="0" i="0" u="none" strike="noStrike" kern="1200" dirty="0">
                <a:solidFill>
                  <a:schemeClr val="tx1"/>
                </a:solidFill>
                <a:effectLst/>
                <a:latin typeface="Arial" charset="0"/>
                <a:ea typeface="+mn-ea"/>
                <a:cs typeface="+mn-cs"/>
                <a:hlinkClick r:id="rId5"/>
              </a:rPr>
              <a:t>shira gal</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SFX: Flashkit.com free download</a:t>
            </a:r>
            <a:br>
              <a:rPr lang="en-US" altLang="en-US" baseline="0" dirty="0">
                <a:latin typeface="Arial" panose="020B0604020202020204" pitchFamily="34" charset="0"/>
              </a:rPr>
            </a:br>
            <a:r>
              <a:rPr lang="en-US" altLang="en-US" baseline="0" dirty="0">
                <a:latin typeface="Arial" panose="020B0604020202020204" pitchFamily="34" charset="0"/>
              </a:rPr>
              <a:t>www.flashkit.com </a:t>
            </a:r>
            <a:br>
              <a:rPr lang="en-US" altLang="en-US" baseline="0" dirty="0">
                <a:latin typeface="Arial" panose="020B0604020202020204" pitchFamily="34" charset="0"/>
              </a:rPr>
            </a:br>
            <a:r>
              <a:rPr lang="en-US" altLang="en-US" baseline="0" dirty="0">
                <a:latin typeface="Arial" panose="020B0604020202020204" pitchFamily="34" charset="0"/>
              </a:rPr>
              <a:t>Accessed 20 Jun2019.</a:t>
            </a: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10</a:t>
            </a:fld>
            <a:endParaRPr lang="en-US" altLang="en-US" dirty="0"/>
          </a:p>
        </p:txBody>
      </p:sp>
    </p:spTree>
    <p:extLst>
      <p:ext uri="{BB962C8B-B14F-4D97-AF65-F5344CB8AC3E}">
        <p14:creationId xmlns:p14="http://schemas.microsoft.com/office/powerpoint/2010/main" val="50874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And that’s illegal</a:t>
            </a:r>
            <a:r>
              <a:rPr lang="en-US" baseline="0" dirty="0"/>
              <a:t>. [Music up and Under: “Bad Boys” theme]</a:t>
            </a:r>
          </a:p>
          <a:p>
            <a:br>
              <a:rPr lang="en-US" baseline="0" dirty="0"/>
            </a:br>
            <a:br>
              <a:rPr lang="en-US" baseline="0" dirty="0"/>
            </a:br>
            <a:r>
              <a:rPr lang="en-US" baseline="0" dirty="0"/>
              <a:t>MEDIA SOURCES:</a:t>
            </a:r>
            <a:br>
              <a:rPr lang="en-US" baseline="0" dirty="0"/>
            </a:br>
            <a:br>
              <a:rPr lang="en-US" baseline="0" dirty="0"/>
            </a:br>
            <a:r>
              <a:rPr lang="en-US" baseline="0" dirty="0"/>
              <a:t>Image Credit: Petful.com (</a:t>
            </a:r>
            <a:r>
              <a:rPr lang="en-US" dirty="0">
                <a:hlinkClick r:id="rId3"/>
              </a:rPr>
              <a:t>https://www.flickr.com/photos/petsadviser-pix/8126534491</a:t>
            </a:r>
            <a:r>
              <a:rPr lang="en-US" dirty="0"/>
              <a:t>)</a:t>
            </a:r>
            <a:br>
              <a:rPr lang="en-US" baseline="0" dirty="0"/>
            </a:br>
            <a:r>
              <a:rPr lang="en-US" baseline="0" dirty="0"/>
              <a:t>License: Commons License 2.0, which states:</a:t>
            </a:r>
            <a:br>
              <a:rPr lang="en-US" baseline="0" dirty="0"/>
            </a:br>
            <a:r>
              <a:rPr lang="en-US" baseline="0" dirty="0"/>
              <a:t>“</a:t>
            </a:r>
            <a:r>
              <a:rPr lang="en-US" sz="1200" b="0" i="0" kern="1200" dirty="0">
                <a:solidFill>
                  <a:schemeClr val="tx1"/>
                </a:solidFill>
                <a:effectLst/>
                <a:latin typeface="Arial" charset="0"/>
                <a:ea typeface="+mn-ea"/>
                <a:cs typeface="+mn-cs"/>
              </a:rPr>
              <a:t>You must give appropriate</a:t>
            </a:r>
            <a:r>
              <a:rPr lang="en-US" sz="1200" b="0" i="0" kern="1200" baseline="0" dirty="0">
                <a:solidFill>
                  <a:schemeClr val="tx1"/>
                </a:solidFill>
                <a:effectLst/>
                <a:latin typeface="Arial" charset="0"/>
                <a:ea typeface="+mn-ea"/>
                <a:cs typeface="+mn-cs"/>
              </a:rPr>
              <a:t> credit, </a:t>
            </a:r>
            <a:r>
              <a:rPr lang="en-US" sz="1200" b="0" i="0" kern="1200" dirty="0">
                <a:solidFill>
                  <a:schemeClr val="tx1"/>
                </a:solidFill>
                <a:effectLst/>
                <a:latin typeface="Arial" charset="0"/>
                <a:ea typeface="+mn-ea"/>
                <a:cs typeface="+mn-cs"/>
              </a:rPr>
              <a:t>provide a link to the license, and</a:t>
            </a:r>
            <a:r>
              <a:rPr lang="en-US" sz="1200" b="0" i="0" kern="1200" baseline="0" dirty="0">
                <a:solidFill>
                  <a:schemeClr val="tx1"/>
                </a:solidFill>
                <a:effectLst/>
                <a:latin typeface="Arial" charset="0"/>
                <a:ea typeface="+mn-ea"/>
                <a:cs typeface="+mn-cs"/>
              </a:rPr>
              <a:t> indicate whether changes were made.”</a:t>
            </a:r>
            <a:br>
              <a:rPr lang="en-US" dirty="0"/>
            </a:br>
            <a:r>
              <a:rPr lang="en-US" sz="1200" b="0" i="0" kern="1200" baseline="0" dirty="0">
                <a:solidFill>
                  <a:schemeClr val="tx1"/>
                </a:solidFill>
                <a:effectLst/>
                <a:latin typeface="Arial" charset="0"/>
                <a:ea typeface="+mn-ea"/>
                <a:cs typeface="+mn-cs"/>
              </a:rPr>
              <a:t>Link to Creative Commons License: </a:t>
            </a:r>
            <a:r>
              <a:rPr lang="en-US" dirty="0">
                <a:hlinkClick r:id="rId4"/>
              </a:rPr>
              <a:t>https://creativecommons.org/licenses/by/2.0/</a:t>
            </a:r>
            <a:r>
              <a:rPr lang="en-US" dirty="0"/>
              <a:t> </a:t>
            </a:r>
            <a:br>
              <a:rPr lang="en-US" dirty="0"/>
            </a:br>
            <a:r>
              <a:rPr lang="en-US" dirty="0"/>
              <a:t>No changes were made.</a:t>
            </a:r>
            <a:br>
              <a:rPr lang="en-US" dirty="0"/>
            </a:br>
            <a:br>
              <a:rPr lang="en-US" dirty="0"/>
            </a:br>
            <a:r>
              <a:rPr lang="en-US" dirty="0"/>
              <a:t>“Cops</a:t>
            </a:r>
            <a:r>
              <a:rPr lang="en-US" baseline="0" dirty="0"/>
              <a:t> Theme Song (TV Version)”</a:t>
            </a:r>
            <a:br>
              <a:rPr lang="en-US" baseline="0" dirty="0"/>
            </a:br>
            <a:r>
              <a:rPr lang="en-US" b="0" dirty="0">
                <a:effectLst/>
              </a:rPr>
              <a:t>Artist:</a:t>
            </a:r>
            <a:r>
              <a:rPr lang="en-US" b="0" baseline="0" dirty="0">
                <a:effectLst/>
              </a:rPr>
              <a:t> </a:t>
            </a:r>
            <a:r>
              <a:rPr lang="en-US" dirty="0">
                <a:effectLst/>
              </a:rPr>
              <a:t>Inner Circle</a:t>
            </a:r>
          </a:p>
          <a:p>
            <a:r>
              <a:rPr lang="en-US" b="0" dirty="0">
                <a:effectLst/>
              </a:rPr>
              <a:t>Album:</a:t>
            </a:r>
            <a:r>
              <a:rPr lang="en-US" b="0" baseline="0" dirty="0">
                <a:effectLst/>
              </a:rPr>
              <a:t> </a:t>
            </a:r>
            <a:r>
              <a:rPr lang="en-US" dirty="0">
                <a:effectLst/>
              </a:rPr>
              <a:t>Bad To The Bone</a:t>
            </a:r>
          </a:p>
          <a:p>
            <a:r>
              <a:rPr lang="en-US" b="0" dirty="0">
                <a:effectLst/>
              </a:rPr>
              <a:t>Writer:</a:t>
            </a:r>
            <a:r>
              <a:rPr lang="en-US" b="0" baseline="0" dirty="0">
                <a:effectLst/>
              </a:rPr>
              <a:t> </a:t>
            </a:r>
            <a:r>
              <a:rPr lang="en-US" dirty="0">
                <a:effectLst/>
              </a:rPr>
              <a:t>Ian Lewis</a:t>
            </a:r>
          </a:p>
          <a:p>
            <a:r>
              <a:rPr lang="en-US" b="0" dirty="0">
                <a:effectLst/>
              </a:rPr>
              <a:t>Licensed to YouTube by</a:t>
            </a:r>
            <a:r>
              <a:rPr lang="en-US" b="0" baseline="0" dirty="0">
                <a:effectLst/>
              </a:rPr>
              <a:t> </a:t>
            </a:r>
            <a:r>
              <a:rPr lang="en-US" dirty="0">
                <a:effectLst/>
              </a:rPr>
              <a:t>INgrooves (on behalf of DubShot Records/Sound Bwoy Entertainment); UBEM, CMRRA, LatinAutor - SonyATV, LatinAutor, UMPG Publishing, SOLAR Music Rights Management, EMI Music Publishing, BMI - Broadcast Music Inc., and 12 Music Rights Societies</a:t>
            </a:r>
            <a:br>
              <a:rPr lang="en-US" dirty="0">
                <a:effectLst/>
              </a:rPr>
            </a:br>
            <a:r>
              <a:rPr lang="en-US" dirty="0">
                <a:hlinkClick r:id="rId5"/>
              </a:rPr>
              <a:t>https://www.youtube.com/watch?v=BUjUz_QEh48</a:t>
            </a:r>
            <a:br>
              <a:rPr lang="en-US" dirty="0"/>
            </a:br>
            <a:r>
              <a:rPr lang="en-US" dirty="0"/>
              <a:t>Accessed 23 May 2019</a:t>
            </a:r>
            <a:endParaRPr lang="en-US" dirty="0">
              <a:effectLst/>
            </a:endParaRPr>
          </a:p>
          <a:p>
            <a:br>
              <a:rPr lang="en-US" baseline="0" dirty="0"/>
            </a:br>
            <a:br>
              <a:rPr lang="en-US" baseline="0" dirty="0"/>
            </a:br>
            <a:endParaRPr lang="en-US" baseline="0"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11</a:t>
            </a:fld>
            <a:endParaRPr lang="en-US" altLang="en-US" dirty="0"/>
          </a:p>
        </p:txBody>
      </p:sp>
    </p:spTree>
    <p:extLst>
      <p:ext uri="{BB962C8B-B14F-4D97-AF65-F5344CB8AC3E}">
        <p14:creationId xmlns:p14="http://schemas.microsoft.com/office/powerpoint/2010/main" val="2966872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aseline="0" dirty="0"/>
            </a:br>
            <a:r>
              <a:rPr lang="en-US" baseline="0" dirty="0"/>
              <a:t>MEDIA SOURCES:</a:t>
            </a:r>
            <a:br>
              <a:rPr lang="en-US" baseline="0" dirty="0"/>
            </a:br>
            <a:br>
              <a:rPr lang="en-US" baseline="0" dirty="0"/>
            </a:br>
            <a:r>
              <a:rPr lang="en-US" sz="1200" dirty="0">
                <a:solidFill>
                  <a:schemeClr val="bg1"/>
                </a:solidFill>
              </a:rPr>
              <a:t>Image: Utah Prisoners, 1885</a:t>
            </a:r>
            <a:br>
              <a:rPr lang="en-US" sz="1200" dirty="0">
                <a:solidFill>
                  <a:schemeClr val="bg1"/>
                </a:solidFill>
              </a:rPr>
            </a:br>
            <a:r>
              <a:rPr lang="en-US" sz="1200" dirty="0">
                <a:solidFill>
                  <a:schemeClr val="bg1"/>
                </a:solidFill>
              </a:rPr>
              <a:t>Author: John P. Soule</a:t>
            </a:r>
            <a:br>
              <a:rPr lang="en-US" sz="1200" i="1" dirty="0">
                <a:solidFill>
                  <a:schemeClr val="bg1"/>
                </a:solidFill>
              </a:rPr>
            </a:br>
            <a:r>
              <a:rPr lang="en-US" sz="1200" dirty="0">
                <a:solidFill>
                  <a:schemeClr val="bg1"/>
                </a:solidFill>
              </a:rPr>
              <a:t>U.S. Library of Congress</a:t>
            </a:r>
            <a:br>
              <a:rPr lang="en-US" sz="1200" dirty="0">
                <a:solidFill>
                  <a:schemeClr val="bg1"/>
                </a:solidFill>
              </a:rPr>
            </a:br>
            <a:r>
              <a:rPr lang="en-US" sz="1200" i="1" dirty="0">
                <a:solidFill>
                  <a:schemeClr val="bg1"/>
                </a:solidFill>
              </a:rPr>
              <a:t>WikimediaCommons.com</a:t>
            </a:r>
            <a:r>
              <a:rPr lang="en-US" sz="1200" dirty="0">
                <a:solidFill>
                  <a:schemeClr val="bg1"/>
                </a:solidFill>
              </a:rPr>
              <a:t> </a:t>
            </a:r>
            <a:r>
              <a:rPr lang="en-US" sz="1200" dirty="0">
                <a:solidFill>
                  <a:schemeClr val="bg1"/>
                </a:solidFill>
                <a:hlinkClick r:id="rId3">
                  <a:extLst>
                    <a:ext uri="{A12FA001-AC4F-418D-AE19-62706E023703}">
                      <ahyp:hlinkClr xmlns:ahyp="http://schemas.microsoft.com/office/drawing/2018/hyperlinkcolor" val="tx"/>
                    </a:ext>
                  </a:extLst>
                </a:hlinkClick>
              </a:rPr>
              <a:t>https://commons.wikimedia.org/wiki/File:LOC_Utah_Prisoners_c1885.jpg</a:t>
            </a:r>
            <a:br>
              <a:rPr lang="en-US" sz="1200" dirty="0">
                <a:solidFill>
                  <a:schemeClr val="bg1"/>
                </a:solidFill>
              </a:rPr>
            </a:br>
            <a:r>
              <a:rPr lang="en-US" sz="1200" dirty="0">
                <a:solidFill>
                  <a:schemeClr val="bg1"/>
                </a:solidFill>
              </a:rPr>
              <a:t>Accessed 11 Mar 2020</a:t>
            </a:r>
            <a:br>
              <a:rPr lang="en-US" baseline="0" dirty="0"/>
            </a:br>
            <a:endParaRPr lang="en-US" baseline="0"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12</a:t>
            </a:fld>
            <a:endParaRPr lang="en-US" altLang="en-US" dirty="0"/>
          </a:p>
        </p:txBody>
      </p:sp>
    </p:spTree>
    <p:extLst>
      <p:ext uri="{BB962C8B-B14F-4D97-AF65-F5344CB8AC3E}">
        <p14:creationId xmlns:p14="http://schemas.microsoft.com/office/powerpoint/2010/main" val="2826396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gif with siren blaring] While you probably won’t go to jail,</a:t>
            </a:r>
            <a:r>
              <a:rPr lang="en-US" baseline="0" dirty="0"/>
              <a:t> you could get into some expensive trouble.</a:t>
            </a:r>
            <a:br>
              <a:rPr lang="en-US" baseline="0" dirty="0"/>
            </a:br>
            <a:br>
              <a:rPr lang="en-US" baseline="0" dirty="0"/>
            </a:br>
            <a:r>
              <a:rPr lang="en-US" baseline="0" dirty="0"/>
              <a:t>SOURCE:</a:t>
            </a:r>
            <a:br>
              <a:rPr lang="en-US" baseline="0" dirty="0"/>
            </a:br>
            <a:r>
              <a:rPr lang="en-US" baseline="0" dirty="0"/>
              <a:t>Ingram, David. “</a:t>
            </a:r>
            <a:r>
              <a:rPr lang="en-US" sz="1200" b="0" i="0" kern="1200" dirty="0">
                <a:solidFill>
                  <a:schemeClr val="tx1"/>
                </a:solidFill>
                <a:effectLst/>
                <a:latin typeface="Arial" charset="0"/>
                <a:ea typeface="+mn-ea"/>
                <a:cs typeface="+mn-cs"/>
              </a:rPr>
              <a:t>Things That Can Happen When You Get Caught Breaking Copyright Laws.” LegalZoom.com,</a:t>
            </a:r>
            <a:r>
              <a:rPr lang="en-US" sz="1200" b="0" i="0" kern="1200" baseline="0" dirty="0">
                <a:solidFill>
                  <a:schemeClr val="tx1"/>
                </a:solidFill>
                <a:effectLst/>
                <a:latin typeface="Arial" charset="0"/>
                <a:ea typeface="+mn-ea"/>
                <a:cs typeface="+mn-cs"/>
              </a:rPr>
              <a:t> </a:t>
            </a: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https://info.legalzoom.com/things-can-happen-caught-breaking-copyright-laws-20296.html</a:t>
            </a:r>
            <a:r>
              <a:rPr lang="en-US" dirty="0"/>
              <a:t>.</a:t>
            </a:r>
            <a:br>
              <a:rPr lang="en-US" dirty="0"/>
            </a:br>
            <a:r>
              <a:rPr lang="en-US" dirty="0"/>
              <a:t>Accessed 23 May 2019.</a:t>
            </a:r>
            <a:br>
              <a:rPr lang="en-US" baseline="0" dirty="0"/>
            </a:br>
            <a:br>
              <a:rPr lang="en-US" baseline="0" dirty="0"/>
            </a:br>
            <a:r>
              <a:rPr lang="en-US" baseline="0" dirty="0"/>
              <a:t>__________________________</a:t>
            </a:r>
            <a:br>
              <a:rPr lang="en-US" baseline="0" dirty="0"/>
            </a:br>
            <a:br>
              <a:rPr lang="en-US" baseline="0" dirty="0"/>
            </a:br>
            <a:r>
              <a:rPr lang="en-US" baseline="0" dirty="0"/>
              <a:t>MEDIA SOURCES:</a:t>
            </a:r>
            <a:br>
              <a:rPr lang="en-US" baseline="0" dirty="0"/>
            </a:br>
            <a:br>
              <a:rPr lang="en-US" baseline="0" dirty="0"/>
            </a:br>
            <a:r>
              <a:rPr lang="en-US" baseline="0" dirty="0"/>
              <a:t>NOTE: </a:t>
            </a:r>
            <a:r>
              <a:rPr lang="en-US" dirty="0"/>
              <a:t>This</a:t>
            </a:r>
            <a:r>
              <a:rPr lang="en-US" baseline="0" dirty="0"/>
              <a:t> image and source will be part of a critical thinking exercise at the end of the presentation</a:t>
            </a:r>
            <a:br>
              <a:rPr lang="en-US" baseline="0" dirty="0"/>
            </a:br>
            <a:r>
              <a:rPr lang="en-US" baseline="0" dirty="0"/>
              <a:t>and is shown here under the auspices of fair use for educational purposes.</a:t>
            </a:r>
            <a:br>
              <a:rPr lang="en-US" baseline="0" dirty="0"/>
            </a:br>
            <a:r>
              <a:rPr lang="en-US" dirty="0"/>
              <a:t>Image Source: YouTube, </a:t>
            </a:r>
            <a:r>
              <a:rPr lang="en-US" dirty="0">
                <a:hlinkClick r:id="rId4"/>
              </a:rPr>
              <a:t>https://www.youtube.com/watch?v=xKHYW8PZQ9Y</a:t>
            </a:r>
            <a:br>
              <a:rPr lang="en-US" dirty="0"/>
            </a:br>
            <a:r>
              <a:rPr lang="en-US" dirty="0"/>
              <a:t>Excerpt from: “Dubai Police Cars</a:t>
            </a:r>
            <a:r>
              <a:rPr lang="en-US" baseline="0" dirty="0"/>
              <a:t> – The World’s Fastest Police Cars!”</a:t>
            </a:r>
            <a:br>
              <a:rPr lang="en-US" baseline="0" dirty="0"/>
            </a:br>
            <a:br>
              <a:rPr lang="en-US" baseline="0" dirty="0"/>
            </a:br>
            <a:r>
              <a:rPr lang="en-US" baseline="0" dirty="0"/>
              <a:t>SFX: Flashkit.com free download.</a:t>
            </a:r>
            <a:br>
              <a:rPr lang="en-US" baseline="0" dirty="0"/>
            </a:br>
            <a:br>
              <a:rPr lang="en-US" baseline="0" dirty="0"/>
            </a:br>
            <a:br>
              <a:rPr lang="en-US" baseline="0" dirty="0"/>
            </a:b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13</a:t>
            </a:fld>
            <a:endParaRPr lang="en-US" altLang="en-US" dirty="0"/>
          </a:p>
        </p:txBody>
      </p:sp>
    </p:spTree>
    <p:extLst>
      <p:ext uri="{BB962C8B-B14F-4D97-AF65-F5344CB8AC3E}">
        <p14:creationId xmlns:p14="http://schemas.microsoft.com/office/powerpoint/2010/main" val="3814741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SOURCES</a:t>
            </a:r>
            <a:br>
              <a:rPr lang="en-US" dirty="0"/>
            </a:br>
            <a:endParaRPr lang="en-US" dirty="0"/>
          </a:p>
          <a:p>
            <a:r>
              <a:rPr lang="en-US" dirty="0"/>
              <a:t>Image Source: Excuse Meme “6 Armed Cat” </a:t>
            </a:r>
            <a:r>
              <a:rPr lang="en-US" dirty="0">
                <a:hlinkClick r:id="rId3"/>
              </a:rPr>
              <a:t>http://www.excusememe.com/imagebase/5261</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page encourages sharing the image. Accessed 5/21/19.</a:t>
            </a:r>
            <a:br>
              <a:rPr lang="en-US" baseline="0" dirty="0"/>
            </a:br>
            <a:r>
              <a:rPr lang="en-US" baseline="0" dirty="0"/>
              <a:t>[No author identified.]</a:t>
            </a:r>
            <a:br>
              <a:rPr lang="en-US" baseline="0" dirty="0"/>
            </a:br>
            <a:br>
              <a:rPr lang="en-US" baseline="0" dirty="0"/>
            </a:br>
            <a:r>
              <a:rPr lang="en-US" baseline="0" dirty="0"/>
              <a:t>SFX: “Monster/Creature Scream 1” </a:t>
            </a:r>
            <a:br>
              <a:rPr lang="en-US" baseline="0" dirty="0"/>
            </a:br>
            <a:r>
              <a:rPr lang="en-US" baseline="0" dirty="0"/>
              <a:t>Obtained from  www.Zapsplat.com (free download, attribution required)</a:t>
            </a:r>
            <a:br>
              <a:rPr lang="en-US" baseline="0" dirty="0"/>
            </a:br>
            <a:r>
              <a:rPr lang="en-US" dirty="0">
                <a:hlinkClick r:id="rId4"/>
              </a:rPr>
              <a:t>https://www.zapsplat.com/music/monstercreature-scream-1/</a:t>
            </a:r>
            <a:br>
              <a:rPr lang="en-US" dirty="0"/>
            </a:br>
            <a:r>
              <a:rPr lang="en-US" dirty="0"/>
              <a:t>License:</a:t>
            </a:r>
            <a:r>
              <a:rPr lang="en-US" baseline="0" dirty="0"/>
              <a:t> Commercial or Non-commercial Use, Attribution Required (</a:t>
            </a:r>
            <a:r>
              <a:rPr lang="en-US" dirty="0">
                <a:hlinkClick r:id="rId5"/>
              </a:rPr>
              <a:t>https://www.zapsplat.com/license-type/standard-license/</a:t>
            </a:r>
            <a:r>
              <a:rPr lang="en-US" dirty="0"/>
              <a:t>)</a:t>
            </a:r>
            <a:br>
              <a:rPr lang="en-US" dirty="0"/>
            </a:br>
            <a:endParaRPr lang="en-US" baseline="0"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14</a:t>
            </a:fld>
            <a:endParaRPr lang="en-US" altLang="en-US" dirty="0"/>
          </a:p>
        </p:txBody>
      </p:sp>
    </p:spTree>
    <p:extLst>
      <p:ext uri="{BB962C8B-B14F-4D97-AF65-F5344CB8AC3E}">
        <p14:creationId xmlns:p14="http://schemas.microsoft.com/office/powerpoint/2010/main" val="3660925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a:t>
            </a:r>
            <a:r>
              <a:rPr lang="en-US" baseline="0" dirty="0"/>
              <a:t> Okay, that might not work.</a:t>
            </a:r>
            <a:br>
              <a:rPr lang="en-US" dirty="0"/>
            </a:br>
            <a:br>
              <a:rPr lang="en-US" dirty="0"/>
            </a:br>
            <a:r>
              <a:rPr lang="en-US" dirty="0"/>
              <a:t>MEDIA SOURCES:</a:t>
            </a:r>
            <a:br>
              <a:rPr lang="en-US" dirty="0"/>
            </a:br>
            <a:br>
              <a:rPr lang="en-US" dirty="0"/>
            </a:br>
            <a:r>
              <a:rPr lang="en-US" dirty="0"/>
              <a:t>SFX: Flashkit.com (free download)</a:t>
            </a:r>
            <a:br>
              <a:rPr lang="en-US" dirty="0"/>
            </a:br>
            <a:r>
              <a:rPr lang="en-US" dirty="0"/>
              <a:t>“urrg” </a:t>
            </a:r>
            <a:r>
              <a:rPr lang="en-US" sz="1200" b="0" i="0" u="sng" kern="1200" dirty="0">
                <a:solidFill>
                  <a:schemeClr val="tx1"/>
                </a:solidFill>
                <a:effectLst/>
                <a:latin typeface="Arial" charset="0"/>
                <a:ea typeface="+mn-ea"/>
                <a:cs typeface="+mn-cs"/>
                <a:hlinkClick r:id="rId3"/>
              </a:rPr>
              <a:t>Demo</a:t>
            </a:r>
            <a:r>
              <a:rPr lang="en-US" sz="1200" b="0" i="0" kern="1200" dirty="0">
                <a:solidFill>
                  <a:schemeClr val="tx1"/>
                </a:solidFill>
                <a:effectLst/>
                <a:latin typeface="Arial" charset="0"/>
                <a:ea typeface="+mn-ea"/>
                <a:cs typeface="+mn-cs"/>
              </a:rPr>
              <a:t> Sound Effect by Tom Soron,</a:t>
            </a:r>
            <a:r>
              <a:rPr lang="en-US" sz="1200" b="0" i="0" kern="1200" baseline="0" dirty="0">
                <a:solidFill>
                  <a:schemeClr val="tx1"/>
                </a:solidFill>
                <a:effectLst/>
                <a:latin typeface="Arial" charset="0"/>
                <a:ea typeface="+mn-ea"/>
                <a:cs typeface="+mn-cs"/>
              </a:rPr>
              <a:t> p</a:t>
            </a:r>
            <a:r>
              <a:rPr lang="en-US" dirty="0"/>
              <a:t>osted 6/20/2002</a:t>
            </a:r>
            <a:br>
              <a:rPr lang="en-US" sz="1200" b="0" i="0" kern="1200" dirty="0">
                <a:solidFill>
                  <a:schemeClr val="tx1"/>
                </a:solidFill>
                <a:effectLst/>
                <a:latin typeface="Arial" charset="0"/>
                <a:ea typeface="+mn-ea"/>
                <a:cs typeface="+mn-cs"/>
              </a:rPr>
            </a:br>
            <a:r>
              <a:rPr lang="en-US" dirty="0">
                <a:hlinkClick r:id="rId4"/>
              </a:rPr>
              <a:t>http://www.flashkit.com/soundfx/People/Grunts/urrg-Tom_Soro-7776/index.php</a:t>
            </a:r>
            <a:br>
              <a:rPr lang="en-US" dirty="0"/>
            </a:br>
            <a:r>
              <a:rPr lang="en-US" dirty="0"/>
              <a:t>Accessed 6/20/2018</a:t>
            </a:r>
            <a:br>
              <a:rPr lang="en-US" dirty="0"/>
            </a:br>
            <a:br>
              <a:rPr lang="en-US" dirty="0"/>
            </a:br>
            <a:r>
              <a:rPr lang="en-US" dirty="0"/>
              <a:t>Image Source: AnimatedImagery.org </a:t>
            </a:r>
            <a:br>
              <a:rPr lang="en-US" dirty="0"/>
            </a:br>
            <a:r>
              <a:rPr lang="en-US" dirty="0"/>
              <a:t>Permissions:</a:t>
            </a:r>
            <a:r>
              <a:rPr lang="en-US" baseline="0" dirty="0"/>
              <a:t> </a:t>
            </a:r>
            <a:r>
              <a:rPr lang="en-US" dirty="0"/>
              <a:t>free use</a:t>
            </a:r>
            <a:r>
              <a:rPr lang="en-US" baseline="0" dirty="0"/>
              <a:t>, attribution requested</a:t>
            </a:r>
            <a:br>
              <a:rPr lang="en-US" dirty="0"/>
            </a:br>
            <a:r>
              <a:rPr lang="en-US" dirty="0"/>
              <a:t>http://www.animatedimages.org/cat-dogs-202.htm </a:t>
            </a:r>
            <a:br>
              <a:rPr lang="en-US" dirty="0"/>
            </a:br>
            <a:r>
              <a:rPr lang="en-US" dirty="0"/>
              <a:t>Accessed 6/20/2018</a:t>
            </a:r>
            <a:br>
              <a:rPr lang="en-US" dirty="0"/>
            </a:b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15</a:t>
            </a:fld>
            <a:endParaRPr lang="en-US" altLang="en-US" dirty="0"/>
          </a:p>
        </p:txBody>
      </p:sp>
    </p:spTree>
    <p:extLst>
      <p:ext uri="{BB962C8B-B14F-4D97-AF65-F5344CB8AC3E}">
        <p14:creationId xmlns:p14="http://schemas.microsoft.com/office/powerpoint/2010/main" val="62911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81FD6B-F09B-473E-B9A0-33B330EB0B6F}" type="slidenum">
              <a:rPr lang="en-US" altLang="en-US" smtClean="0"/>
              <a:pPr/>
              <a:t>16</a:t>
            </a:fld>
            <a:endParaRPr lang="en-US" altLang="en-US"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According to the U.S. Copyright Office, </a:t>
            </a:r>
            <a:r>
              <a:rPr lang="en-US" altLang="en-US" sz="1200" b="0" dirty="0">
                <a:latin typeface="Arial" panose="020B0604020202020204" pitchFamily="34" charset="0"/>
              </a:rPr>
              <a:t>c</a:t>
            </a:r>
            <a:r>
              <a:rPr lang="en-US" sz="1200" b="0" dirty="0"/>
              <a:t>opyright is “a form of protection provided by the laws of the United States for ‘original works of authorship.’” </a:t>
            </a:r>
            <a:br>
              <a:rPr lang="en-US" sz="1200" b="0" dirty="0"/>
            </a:br>
            <a:br>
              <a:rPr lang="en-US" sz="1200" b="0" dirty="0"/>
            </a:br>
            <a:r>
              <a:rPr lang="en-US" sz="1200" b="0" dirty="0"/>
              <a:t>_________________________</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SOURCE: </a:t>
            </a:r>
            <a:r>
              <a:rPr lang="en-US" sz="1200" dirty="0">
                <a:solidFill>
                  <a:schemeClr val="tx1">
                    <a:lumMod val="50000"/>
                  </a:schemeClr>
                </a:solidFill>
              </a:rPr>
              <a:t>Source: “</a:t>
            </a:r>
            <a:r>
              <a:rPr lang="en-US" sz="1200" b="1" dirty="0">
                <a:solidFill>
                  <a:schemeClr val="tx1">
                    <a:lumMod val="50000"/>
                  </a:schemeClr>
                </a:solidFill>
              </a:rPr>
              <a:t>U.S. Copyright Office Definitions</a:t>
            </a:r>
            <a:r>
              <a:rPr lang="en-US" sz="1200" dirty="0">
                <a:solidFill>
                  <a:schemeClr val="tx1">
                    <a:lumMod val="50000"/>
                  </a:schemeClr>
                </a:solidFill>
              </a:rPr>
              <a:t>,” </a:t>
            </a:r>
            <a:r>
              <a:rPr lang="en-US" sz="1200" i="1" dirty="0">
                <a:solidFill>
                  <a:schemeClr val="tx1">
                    <a:lumMod val="50000"/>
                  </a:schemeClr>
                </a:solidFill>
              </a:rPr>
              <a:t>Copyright.gov</a:t>
            </a:r>
            <a:r>
              <a:rPr lang="en-US" sz="1200" dirty="0"/>
              <a:t>. </a:t>
            </a:r>
            <a:r>
              <a:rPr lang="en-US" sz="1200" dirty="0">
                <a:hlinkClick r:id="rId3"/>
              </a:rPr>
              <a:t>https://www.copyright.gov/help/faq/definitions.html</a:t>
            </a:r>
            <a:r>
              <a:rPr lang="en-US" sz="1200" dirty="0"/>
              <a:t> </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423940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81FD6B-F09B-473E-B9A0-33B330EB0B6F}" type="slidenum">
              <a:rPr lang="en-US" altLang="en-US" smtClean="0"/>
              <a:pPr/>
              <a:t>17</a:t>
            </a:fld>
            <a:endParaRPr lang="en-US" altLang="en-US"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dirty="0">
                <a:latin typeface="Arial" panose="020B0604020202020204" pitchFamily="34" charset="0"/>
              </a:rPr>
              <a:t>Some people get these terms confused: copyright and copywriter, two very different things. </a:t>
            </a:r>
            <a:br>
              <a:rPr lang="en-US" altLang="en-US" dirty="0">
                <a:latin typeface="Arial" panose="020B0604020202020204" pitchFamily="34" charset="0"/>
              </a:rPr>
            </a:br>
            <a:r>
              <a:rPr lang="en-US" altLang="en-US" dirty="0">
                <a:latin typeface="Arial" panose="020B0604020202020204" pitchFamily="34" charset="0"/>
              </a:rPr>
              <a:t>One is a legal right.</a:t>
            </a:r>
          </a:p>
          <a:p>
            <a:r>
              <a:rPr lang="en-US" altLang="en-US" dirty="0">
                <a:latin typeface="Arial" panose="020B0604020202020204" pitchFamily="34" charset="0"/>
              </a:rPr>
              <a:t>The other writes copy.</a:t>
            </a:r>
          </a:p>
        </p:txBody>
      </p:sp>
    </p:spTree>
    <p:extLst>
      <p:ext uri="{BB962C8B-B14F-4D97-AF65-F5344CB8AC3E}">
        <p14:creationId xmlns:p14="http://schemas.microsoft.com/office/powerpoint/2010/main" val="1738589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294D97-91D8-4E82-9B34-21081ABE037B}" type="slidenum">
              <a:rPr lang="en-US" altLang="en-US" smtClean="0"/>
              <a:pPr/>
              <a:t>18</a:t>
            </a:fld>
            <a:endParaRPr lang="en-US" alt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14400" y="4343400"/>
            <a:ext cx="5029200" cy="4114800"/>
          </a:xfrm>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latin typeface="Arial" panose="020B0604020202020204" pitchFamily="34" charset="0"/>
              </a:rPr>
              <a:t>So let’s get going.  </a:t>
            </a:r>
            <a:br>
              <a:rPr lang="en-US" altLang="en-US" baseline="0" dirty="0">
                <a:latin typeface="Arial" panose="020B0604020202020204" pitchFamily="34" charset="0"/>
              </a:rPr>
            </a:br>
            <a:r>
              <a:rPr lang="en-US" altLang="en-US" baseline="0" dirty="0">
                <a:latin typeface="Arial" panose="020B0604020202020204" pitchFamily="34" charset="0"/>
              </a:rPr>
              <a:t>. [Click] In this actually a series of videos and accompanying PowerPoints that will help you use media legally, in social media, remixing, advertising, journalism, class projects, and more—and why it’s important. It’s useful for anyone publishing and distributing their work in print or electronic media.</a:t>
            </a:r>
            <a:br>
              <a:rPr lang="en-US" altLang="en-US" baseline="0" dirty="0">
                <a:latin typeface="Arial" panose="020B0604020202020204" pitchFamily="34" charset="0"/>
              </a:rPr>
            </a:br>
            <a:r>
              <a:rPr lang="en-US" altLang="en-US" baseline="0" dirty="0">
                <a:latin typeface="Arial" panose="020B0604020202020204" pitchFamily="34" charset="0"/>
              </a:rPr>
              <a:t>-[Click] The introduction is called “Who Let the Dogs Out,” and we’ll see why in a second. </a:t>
            </a:r>
            <a:br>
              <a:rPr lang="en-US" altLang="en-US" baseline="0" dirty="0">
                <a:latin typeface="Arial" panose="020B0604020202020204" pitchFamily="34" charset="0"/>
              </a:rPr>
            </a:br>
            <a:r>
              <a:rPr lang="en-US" altLang="en-US" baseline="0" dirty="0">
                <a:latin typeface="Arial" panose="020B0604020202020204" pitchFamily="34" charset="0"/>
              </a:rPr>
              <a:t>-[Click]. what can happen if you get caught infringing on copyright</a:t>
            </a:r>
            <a:br>
              <a:rPr lang="en-US" altLang="en-US" baseline="0" dirty="0">
                <a:latin typeface="Arial" panose="020B0604020202020204" pitchFamily="34" charset="0"/>
              </a:rPr>
            </a:br>
            <a:r>
              <a:rPr lang="en-US" altLang="en-US" baseline="0" dirty="0">
                <a:latin typeface="Arial" panose="020B0604020202020204" pitchFamily="34" charset="0"/>
              </a:rPr>
              <a:t>. [Click] how to register your own copyright</a:t>
            </a:r>
            <a:br>
              <a:rPr lang="en-US" altLang="en-US" baseline="0" dirty="0">
                <a:latin typeface="Arial" panose="020B0604020202020204" pitchFamily="34" charset="0"/>
              </a:rPr>
            </a:br>
            <a:r>
              <a:rPr lang="en-US" altLang="en-US" baseline="0" dirty="0">
                <a:latin typeface="Arial" panose="020B0604020202020204" pitchFamily="34" charset="0"/>
              </a:rPr>
              <a:t>. [Click] how to use others’ works legally,</a:t>
            </a:r>
            <a:br>
              <a:rPr lang="en-US" altLang="en-US" baseline="0" dirty="0">
                <a:latin typeface="Arial" panose="020B0604020202020204" pitchFamily="34" charset="0"/>
              </a:rPr>
            </a:br>
            <a:r>
              <a:rPr lang="en-US" altLang="en-US" baseline="0" dirty="0">
                <a:latin typeface="Arial" panose="020B0604020202020204" pitchFamily="34" charset="0"/>
              </a:rPr>
              <a:t>. [Click] and when to claim “fair use.” </a:t>
            </a:r>
            <a:br>
              <a:rPr lang="en-US" altLang="en-US" baseline="0" dirty="0">
                <a:latin typeface="Arial" panose="020B0604020202020204" pitchFamily="34" charset="0"/>
              </a:rPr>
            </a:br>
            <a:r>
              <a:rPr lang="en-US" altLang="en-US" baseline="0" dirty="0">
                <a:latin typeface="Arial" panose="020B0604020202020204" pitchFamily="34" charset="0"/>
              </a:rPr>
              <a:t>. [Click] Do you know how to use your own work legally? That might be a little more involved than you think. . . . </a:t>
            </a:r>
          </a:p>
          <a:p>
            <a:pPr marL="0" marR="0" lvl="0" indent="0" algn="l" defTabSz="914400" rtl="0" eaLnBrk="1" fontAlgn="base" latinLnBrk="0" hangingPunct="1">
              <a:lnSpc>
                <a:spcPct val="100000"/>
              </a:lnSpc>
              <a:spcBef>
                <a:spcPct val="30000"/>
              </a:spcBef>
              <a:spcAft>
                <a:spcPct val="0"/>
              </a:spcAft>
              <a:buClrTx/>
              <a:buSzTx/>
              <a:buFontTx/>
              <a:buNone/>
              <a:tabLst/>
              <a:defRPr/>
            </a:pPr>
            <a:br>
              <a:rPr lang="en-US" dirty="0"/>
            </a:br>
            <a:r>
              <a:rPr lang="en-US" dirty="0"/>
              <a:t>_________________________</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MEDIA SOURCES:</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Purchased license at VectorStock.com through account: Juliet Davis</a:t>
            </a:r>
            <a:br>
              <a:rPr lang="en-US" altLang="en-US" baseline="0" dirty="0">
                <a:latin typeface="Arial" panose="020B0604020202020204" pitchFamily="34" charset="0"/>
              </a:rPr>
            </a:br>
            <a:r>
              <a:rPr lang="en-US" dirty="0">
                <a:hlinkClick r:id="rId3"/>
              </a:rPr>
              <a:t>https://www.vectorstock.com/royalty-free-vector/black-female-teacher-with-textbook-character-vector-25078466</a:t>
            </a:r>
            <a:endParaRPr lang="en-US" altLang="en-US" baseline="0" dirty="0">
              <a:latin typeface="Arial" panose="020B0604020202020204" pitchFamily="34" charset="0"/>
            </a:endParaRPr>
          </a:p>
        </p:txBody>
      </p:sp>
    </p:spTree>
    <p:extLst>
      <p:ext uri="{BB962C8B-B14F-4D97-AF65-F5344CB8AC3E}">
        <p14:creationId xmlns:p14="http://schemas.microsoft.com/office/powerpoint/2010/main" val="385032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a:t>
            </a:r>
          </a:p>
          <a:p>
            <a:br>
              <a:rPr lang="en-US" dirty="0"/>
            </a:br>
            <a:r>
              <a:rPr lang="en-US" dirty="0"/>
              <a:t>IMAGE SOURCE:</a:t>
            </a:r>
          </a:p>
          <a:p>
            <a:br>
              <a:rPr lang="en-US" dirty="0"/>
            </a:br>
            <a:r>
              <a:rPr lang="en-US" dirty="0"/>
              <a:t>Image Source: </a:t>
            </a:r>
            <a:br>
              <a:rPr lang="en-US" dirty="0"/>
            </a:br>
            <a:r>
              <a:rPr lang="en-US" dirty="0"/>
              <a:t>Max Pixel.</a:t>
            </a:r>
            <a:r>
              <a:rPr lang="en-US" baseline="0" dirty="0"/>
              <a:t> </a:t>
            </a:r>
            <a:r>
              <a:rPr lang="en-US" dirty="0"/>
              <a:t>“Scream Drunk Angry Crazy.” </a:t>
            </a:r>
            <a:br>
              <a:rPr lang="en-US" dirty="0"/>
            </a:br>
            <a:r>
              <a:rPr lang="en-US" dirty="0"/>
              <a:t>Free Download: https://www.maxpixel.net/Scream-Drunk-Angry-Crazy-1256467</a:t>
            </a:r>
            <a:br>
              <a:rPr lang="en-US" dirty="0"/>
            </a:br>
            <a:r>
              <a:rPr lang="en-US" dirty="0"/>
              <a:t>License:</a:t>
            </a:r>
            <a:r>
              <a:rPr lang="en-US" baseline="0" dirty="0"/>
              <a:t> For commercial use, link referral required.</a:t>
            </a: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19</a:t>
            </a:fld>
            <a:endParaRPr lang="en-US" altLang="en-US" dirty="0"/>
          </a:p>
        </p:txBody>
      </p:sp>
    </p:spTree>
    <p:extLst>
      <p:ext uri="{BB962C8B-B14F-4D97-AF65-F5344CB8AC3E}">
        <p14:creationId xmlns:p14="http://schemas.microsoft.com/office/powerpoint/2010/main" val="265817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made possible by a Learning Enrichment Grant from The University of Tampa,</a:t>
            </a:r>
            <a:br>
              <a:rPr lang="en-US" dirty="0"/>
            </a:br>
            <a:r>
              <a:rPr lang="en-US" dirty="0"/>
              <a:t>all media here was used under these conditions listed on the right, which we will explore.</a:t>
            </a: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2</a:t>
            </a:fld>
            <a:endParaRPr lang="en-US" altLang="en-US" dirty="0"/>
          </a:p>
        </p:txBody>
      </p:sp>
    </p:spTree>
    <p:extLst>
      <p:ext uri="{BB962C8B-B14F-4D97-AF65-F5344CB8AC3E}">
        <p14:creationId xmlns:p14="http://schemas.microsoft.com/office/powerpoint/2010/main" val="804104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Here’s an overview of main ideas.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E6CE14-8905-4826-BE30-FD7671E3AF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0721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to be a copyright scholar.</a:t>
            </a:r>
            <a:br>
              <a:rPr lang="en-US" dirty="0"/>
            </a:br>
            <a:r>
              <a:rPr lang="en-US" dirty="0"/>
              <a:t>Here are some easy ways to avoid copyright infringement. Just remember the acronym “FLIP.”</a:t>
            </a:r>
            <a:br>
              <a:rPr lang="en-US" dirty="0"/>
            </a:br>
            <a:r>
              <a:rPr lang="en-US" dirty="0"/>
              <a:t>You might want to pause this video now to write down these notes, just so you remember them.</a:t>
            </a:r>
            <a:br>
              <a:rPr lang="en-US" dirty="0"/>
            </a:br>
            <a:endParaRPr lang="en-US" dirty="0"/>
          </a:p>
          <a:p>
            <a:r>
              <a:rPr lang="en-US" sz="3600" dirty="0">
                <a:solidFill>
                  <a:schemeClr val="accent1"/>
                </a:solidFill>
              </a:rPr>
              <a:t>F</a:t>
            </a:r>
            <a:r>
              <a:rPr lang="en-US" dirty="0"/>
              <a:t>air Use is </a:t>
            </a:r>
            <a:r>
              <a:rPr lang="en-US" sz="1200" dirty="0">
                <a:solidFill>
                  <a:schemeClr val="bg1">
                    <a:lumMod val="50000"/>
                  </a:schemeClr>
                </a:solidFill>
              </a:rPr>
              <a:t>limited use for criticism, comment, news reporting, teaching, scholarship, and research. </a:t>
            </a:r>
            <a:br>
              <a:rPr lang="en-US" sz="1200" dirty="0">
                <a:solidFill>
                  <a:schemeClr val="bg1">
                    <a:lumMod val="50000"/>
                  </a:schemeClr>
                </a:solidFill>
              </a:rPr>
            </a:br>
            <a:r>
              <a:rPr lang="en-US" sz="1200" dirty="0">
                <a:solidFill>
                  <a:schemeClr val="bg1">
                    <a:lumMod val="50000"/>
                  </a:schemeClr>
                </a:solidFill>
              </a:rPr>
              <a:t>In this case, you refer to short excerpts, just like you do when you use a short quote in a paper and cite your source,</a:t>
            </a:r>
            <a:br>
              <a:rPr lang="en-US" sz="1200" dirty="0">
                <a:solidFill>
                  <a:schemeClr val="bg1">
                    <a:lumMod val="50000"/>
                  </a:schemeClr>
                </a:solidFill>
              </a:rPr>
            </a:br>
            <a:r>
              <a:rPr lang="en-US" sz="1200" dirty="0">
                <a:solidFill>
                  <a:schemeClr val="bg1">
                    <a:lumMod val="50000"/>
                  </a:schemeClr>
                </a:solidFill>
              </a:rPr>
              <a:t>or you comment on an image in a blog or newscast.</a:t>
            </a:r>
            <a:br>
              <a:rPr lang="en-US" sz="1200" dirty="0">
                <a:solidFill>
                  <a:schemeClr val="bg1">
                    <a:lumMod val="50000"/>
                  </a:schemeClr>
                </a:solidFill>
              </a:rPr>
            </a:br>
            <a:endParaRPr lang="en-US" sz="1200" dirty="0">
              <a:solidFill>
                <a:schemeClr val="bg1">
                  <a:lumMod val="50000"/>
                </a:schemeClr>
              </a:solidFill>
            </a:endParaRPr>
          </a:p>
          <a:p>
            <a:r>
              <a:rPr lang="en-US" sz="3600" dirty="0">
                <a:solidFill>
                  <a:schemeClr val="accent1"/>
                </a:solidFill>
              </a:rPr>
              <a:t>L</a:t>
            </a:r>
            <a:r>
              <a:rPr lang="en-US" dirty="0"/>
              <a:t>icensing allows work to be </a:t>
            </a:r>
            <a:r>
              <a:rPr lang="en-US" sz="1200" dirty="0">
                <a:solidFill>
                  <a:schemeClr val="bg1">
                    <a:lumMod val="50000"/>
                  </a:schemeClr>
                </a:solidFill>
              </a:rPr>
              <a:t>used under specified conditions—for example, crediting the author, paying for use, or using for noncommercial purposes, etc.</a:t>
            </a:r>
            <a:br>
              <a:rPr lang="en-US" sz="1200" dirty="0">
                <a:solidFill>
                  <a:schemeClr val="bg1">
                    <a:lumMod val="50000"/>
                  </a:schemeClr>
                </a:solidFill>
              </a:rPr>
            </a:br>
            <a:r>
              <a:rPr lang="en-US" sz="1200" dirty="0">
                <a:solidFill>
                  <a:schemeClr val="bg1">
                    <a:lumMod val="50000"/>
                  </a:schemeClr>
                </a:solidFill>
              </a:rPr>
              <a:t>Or you can just ask for permission by emailing a form from the Internet.</a:t>
            </a:r>
            <a:br>
              <a:rPr lang="en-US" sz="1200" dirty="0">
                <a:solidFill>
                  <a:schemeClr val="bg1">
                    <a:lumMod val="50000"/>
                  </a:schemeClr>
                </a:solidFill>
              </a:rPr>
            </a:br>
            <a:endParaRPr lang="en-US" sz="1200" dirty="0"/>
          </a:p>
          <a:p>
            <a:r>
              <a:rPr lang="en-US" sz="3600" dirty="0">
                <a:solidFill>
                  <a:schemeClr val="accent1"/>
                </a:solidFill>
              </a:rPr>
              <a:t>Of course, you can always create your own works of </a:t>
            </a:r>
            <a:r>
              <a:rPr lang="en-US" sz="1200" dirty="0">
                <a:solidFill>
                  <a:schemeClr val="bg1">
                    <a:lumMod val="50000"/>
                  </a:schemeClr>
                </a:solidFill>
              </a:rPr>
              <a:t>original authorship. That’s the “I” in FLIP: “I created it.”</a:t>
            </a:r>
            <a:br>
              <a:rPr lang="en-US" sz="1200" dirty="0">
                <a:solidFill>
                  <a:schemeClr val="bg1">
                    <a:lumMod val="50000"/>
                  </a:schemeClr>
                </a:solidFill>
              </a:rPr>
            </a:br>
            <a:br>
              <a:rPr lang="en-US" sz="1200" dirty="0">
                <a:solidFill>
                  <a:schemeClr val="bg1">
                    <a:lumMod val="50000"/>
                  </a:schemeClr>
                </a:solidFill>
              </a:rPr>
            </a:br>
            <a:r>
              <a:rPr lang="en-US" sz="1200" dirty="0">
                <a:solidFill>
                  <a:schemeClr val="bg1">
                    <a:lumMod val="50000"/>
                  </a:schemeClr>
                </a:solidFill>
              </a:rPr>
              <a:t>Or you could use works freely that are in </a:t>
            </a:r>
            <a:r>
              <a:rPr lang="en-US" sz="3600" dirty="0">
                <a:solidFill>
                  <a:schemeClr val="accent1"/>
                </a:solidFill>
              </a:rPr>
              <a:t>P</a:t>
            </a:r>
            <a:r>
              <a:rPr lang="en-US" dirty="0"/>
              <a:t>ublic Domain, which have </a:t>
            </a:r>
            <a:r>
              <a:rPr lang="en-US" sz="1200" dirty="0">
                <a:solidFill>
                  <a:schemeClr val="bg1">
                    <a:lumMod val="50000"/>
                  </a:schemeClr>
                </a:solidFill>
              </a:rPr>
              <a:t>expired copyrights or come from a U.S. government source.</a:t>
            </a:r>
          </a:p>
          <a:p>
            <a:endParaRPr lang="en-US" sz="1200" dirty="0">
              <a:solidFill>
                <a:schemeClr val="bg1">
                  <a:lumMod val="50000"/>
                </a:schemeClr>
              </a:solidFill>
            </a:endParaRPr>
          </a:p>
          <a:p>
            <a:r>
              <a:rPr lang="en-US" sz="1200" dirty="0">
                <a:solidFill>
                  <a:schemeClr val="bg1">
                    <a:lumMod val="50000"/>
                  </a:schemeClr>
                </a:solidFill>
              </a:rPr>
              <a:t>We’re going to take in-depth looks at each of these areas in future presentations.</a:t>
            </a:r>
            <a:endParaRPr lang="en-US" sz="1200"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21</a:t>
            </a:fld>
            <a:endParaRPr lang="en-US" altLang="en-US" dirty="0"/>
          </a:p>
        </p:txBody>
      </p:sp>
    </p:spTree>
    <p:extLst>
      <p:ext uri="{BB962C8B-B14F-4D97-AF65-F5344CB8AC3E}">
        <p14:creationId xmlns:p14="http://schemas.microsoft.com/office/powerpoint/2010/main" val="4258488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But first, let’s take a look at some media we’ve already used in this presentation.</a:t>
            </a: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22</a:t>
            </a:fld>
            <a:endParaRPr lang="en-US" altLang="en-US" dirty="0"/>
          </a:p>
        </p:txBody>
      </p:sp>
    </p:spTree>
    <p:extLst>
      <p:ext uri="{BB962C8B-B14F-4D97-AF65-F5344CB8AC3E}">
        <p14:creationId xmlns:p14="http://schemas.microsoft.com/office/powerpoint/2010/main" val="215588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latin typeface="Arial" panose="020B0604020202020204" pitchFamily="34" charset="0"/>
              </a:rPr>
              <a:t>V.O. </a:t>
            </a:r>
            <a:r>
              <a:rPr lang="en-US" altLang="en-US" sz="1200" baseline="0" dirty="0">
                <a:latin typeface="Arial" panose="020B0604020202020204" pitchFamily="34" charset="0"/>
              </a:rPr>
              <a:t>Where did we get the bulldog photo?</a:t>
            </a:r>
            <a:br>
              <a:rPr lang="en-US" altLang="en-US" sz="1200" baseline="0" dirty="0">
                <a:latin typeface="Arial" panose="020B0604020202020204" pitchFamily="34" charset="0"/>
              </a:rPr>
            </a:br>
            <a:r>
              <a:rPr lang="en-US" altLang="en-US" sz="1200" baseline="0" dirty="0">
                <a:latin typeface="Arial" panose="020B0604020202020204" pitchFamily="34" charset="0"/>
              </a:rPr>
              <a:t>The red arrow?</a:t>
            </a:r>
            <a:br>
              <a:rPr lang="en-US" altLang="en-US" sz="1200" baseline="0" dirty="0">
                <a:latin typeface="Arial" panose="020B0604020202020204" pitchFamily="34" charset="0"/>
              </a:rPr>
            </a:br>
            <a:r>
              <a:rPr lang="en-US" altLang="en-US" sz="1200" baseline="0" dirty="0">
                <a:latin typeface="Arial" panose="020B0604020202020204" pitchFamily="34" charset="0"/>
              </a:rPr>
              <a:t>The cap?</a:t>
            </a:r>
            <a:br>
              <a:rPr lang="en-US" altLang="en-US" sz="1200" baseline="0" dirty="0">
                <a:latin typeface="Arial" panose="020B0604020202020204" pitchFamily="34" charset="0"/>
              </a:rPr>
            </a:br>
            <a:r>
              <a:rPr lang="en-US" altLang="en-US" sz="1200" baseline="0" dirty="0">
                <a:latin typeface="Arial" panose="020B0604020202020204" pitchFamily="34" charset="0"/>
              </a:rPr>
              <a:t>The music?</a:t>
            </a:r>
            <a:br>
              <a:rPr lang="en-US" altLang="en-US" sz="1200" baseline="0" dirty="0">
                <a:latin typeface="Arial" panose="020B0604020202020204" pitchFamily="34" charset="0"/>
              </a:rPr>
            </a:br>
            <a:r>
              <a:rPr lang="en-US" altLang="en-US" sz="1200" baseline="0" dirty="0">
                <a:latin typeface="Arial" panose="020B0604020202020204" pitchFamily="34" charset="0"/>
              </a:rPr>
              <a:t>Can we use these legally?</a:t>
            </a:r>
            <a:br>
              <a:rPr lang="en-US" altLang="en-US" sz="1200" baseline="0" dirty="0"/>
            </a:br>
            <a:r>
              <a:rPr lang="en-US" altLang="en-US" baseline="0" dirty="0">
                <a:latin typeface="Arial" panose="020B0604020202020204" pitchFamily="34" charset="0"/>
              </a:rPr>
              <a:t>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en-US" baseline="0" dirty="0">
                <a:latin typeface="Arial" panose="020B0604020202020204" pitchFamily="34" charset="0"/>
              </a:rPr>
            </a:br>
            <a:r>
              <a:rPr lang="en-US" altLang="en-US" baseline="0" dirty="0">
                <a:latin typeface="Arial" panose="020B0604020202020204" pitchFamily="34" charset="0"/>
              </a:rPr>
              <a:t>MEDIA SOURCES:</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Blue Claw Philharmonic. “</a:t>
            </a:r>
            <a:r>
              <a:rPr lang="en-US" sz="1200" b="0" i="0" kern="1200" dirty="0">
                <a:solidFill>
                  <a:schemeClr val="tx1"/>
                </a:solidFill>
                <a:effectLst/>
                <a:latin typeface="Arial" charset="0"/>
                <a:ea typeface="+mn-ea"/>
                <a:cs typeface="+mn-cs"/>
              </a:rPr>
              <a:t>Pomp and Circumstance” (Orchestra Extended Longest Mix)</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From the Album </a:t>
            </a:r>
            <a:r>
              <a:rPr lang="en-US" sz="1200" b="0" i="1" kern="1200" dirty="0">
                <a:solidFill>
                  <a:schemeClr val="tx1"/>
                </a:solidFill>
                <a:effectLst/>
                <a:latin typeface="Arial" charset="0"/>
                <a:ea typeface="+mn-ea"/>
                <a:cs typeface="+mn-cs"/>
              </a:rPr>
              <a:t>Pomp and Circumstance:</a:t>
            </a:r>
            <a:r>
              <a:rPr lang="en-US" sz="1200" b="0" i="1" kern="1200" baseline="0" dirty="0">
                <a:solidFill>
                  <a:schemeClr val="tx1"/>
                </a:solidFill>
                <a:effectLst/>
                <a:latin typeface="Arial" charset="0"/>
                <a:ea typeface="+mn-ea"/>
                <a:cs typeface="+mn-cs"/>
              </a:rPr>
              <a:t> Graduation March Processional (Remix 4) </a:t>
            </a:r>
            <a:br>
              <a:rPr lang="en-US" sz="1200" b="0" i="1" kern="1200" baseline="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Release Date: February 17, 2016</a:t>
            </a:r>
          </a:p>
          <a:p>
            <a:r>
              <a:rPr lang="en-US" sz="1200" b="0" i="0" kern="1200" dirty="0">
                <a:solidFill>
                  <a:schemeClr val="tx1"/>
                </a:solidFill>
                <a:effectLst/>
                <a:latin typeface="Arial" charset="0"/>
                <a:ea typeface="+mn-ea"/>
                <a:cs typeface="+mn-cs"/>
              </a:rPr>
              <a:t>Label: Blue Claw Music</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Purchase Date: 23 May 2019 (Juliet Davis)</a:t>
            </a:r>
            <a:br>
              <a:rPr lang="en-US" altLang="en-US" baseline="0" dirty="0">
                <a:latin typeface="Arial" panose="020B0604020202020204" pitchFamily="34" charset="0"/>
              </a:rPr>
            </a:br>
            <a:r>
              <a:rPr lang="en-US" altLang="en-US" baseline="0" dirty="0">
                <a:latin typeface="Arial" panose="020B0604020202020204" pitchFamily="34" charset="0"/>
              </a:rPr>
              <a:t>Amazon.com</a:t>
            </a:r>
            <a:br>
              <a:rPr lang="en-US" altLang="en-US" baseline="0" dirty="0">
                <a:latin typeface="Arial" panose="020B0604020202020204" pitchFamily="34" charset="0"/>
              </a:rPr>
            </a:br>
            <a:r>
              <a:rPr lang="en-US" dirty="0">
                <a:hlinkClick r:id="rId3"/>
              </a:rPr>
              <a:t>https://www.amazon.com/Pomp-Circumstance-Orchestra-Extended-Longest/dp/B01BV36KRG/ref=sr_1_3?crid=229IWDVXCKU0R&amp;keywords=pomp+and+circumstance+mp3&amp;qid=1558645602&amp;s=gateway&amp;sprefix=Pomp+and+Circu%2Caps%2C175&amp;sr=8-3</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Bulldog Photo:</a:t>
            </a:r>
            <a:br>
              <a:rPr lang="en-US" altLang="en-US" baseline="0" dirty="0">
                <a:latin typeface="Arial" panose="020B0604020202020204" pitchFamily="34" charset="0"/>
              </a:rPr>
            </a:br>
            <a:r>
              <a:rPr lang="en-US" altLang="en-US" baseline="0" dirty="0">
                <a:latin typeface="Arial" panose="020B0604020202020204" pitchFamily="34" charset="0"/>
              </a:rPr>
              <a:t>Pixabay.com (free download): </a:t>
            </a:r>
            <a:r>
              <a:rPr lang="en-US" dirty="0">
                <a:hlinkClick r:id="rId4"/>
              </a:rPr>
              <a:t>https://pixabay.com/photos/bulldog-bull-dog-happy-english-dog-1275748/</a:t>
            </a:r>
            <a:r>
              <a:rPr lang="en-US" dirty="0"/>
              <a:t> </a:t>
            </a:r>
            <a:br>
              <a:rPr lang="en-US" dirty="0"/>
            </a:br>
            <a:r>
              <a:rPr lang="en-US" dirty="0"/>
              <a:t>License: CC0</a:t>
            </a:r>
            <a:r>
              <a:rPr lang="en-US" baseline="0" dirty="0"/>
              <a:t> Creative Commons</a:t>
            </a:r>
            <a:br>
              <a:rPr lang="en-US" baseline="0" dirty="0"/>
            </a:br>
            <a:r>
              <a:rPr lang="en-US" baseline="0" dirty="0"/>
              <a:t>Free for commercial use, no attribution required.</a:t>
            </a:r>
            <a:br>
              <a:rPr lang="en-US" dirty="0"/>
            </a:br>
            <a:br>
              <a:rPr lang="en-US" altLang="en-US" baseline="0" dirty="0">
                <a:latin typeface="Arial" panose="020B0604020202020204" pitchFamily="34" charset="0"/>
              </a:rPr>
            </a:br>
            <a:r>
              <a:rPr lang="en-US" altLang="en-US" baseline="0" dirty="0">
                <a:latin typeface="Arial" panose="020B0604020202020204" pitchFamily="34" charset="0"/>
              </a:rPr>
              <a:t>“Graduation Degree Cap” Image:</a:t>
            </a:r>
            <a:br>
              <a:rPr lang="en-US" altLang="en-US" baseline="0" dirty="0">
                <a:latin typeface="Arial" panose="020B0604020202020204" pitchFamily="34" charset="0"/>
              </a:rPr>
            </a:br>
            <a:r>
              <a:rPr lang="en-US" altLang="en-US" baseline="0" dirty="0">
                <a:latin typeface="Arial" panose="020B0604020202020204" pitchFamily="34" charset="0"/>
              </a:rPr>
              <a:t>Source: www.SeekPNG.com:</a:t>
            </a:r>
            <a:br>
              <a:rPr lang="en-US" altLang="en-US" baseline="0" dirty="0">
                <a:latin typeface="Arial" panose="020B0604020202020204" pitchFamily="34" charset="0"/>
              </a:rPr>
            </a:br>
            <a:r>
              <a:rPr lang="en-US" altLang="en-US" baseline="0" dirty="0">
                <a:latin typeface="Arial" panose="020B0604020202020204" pitchFamily="34" charset="0"/>
              </a:rPr>
              <a:t>License: (free download) Personal Use</a:t>
            </a:r>
            <a:br>
              <a:rPr lang="en-US" altLang="en-US" baseline="0" dirty="0">
                <a:latin typeface="Arial" panose="020B0604020202020204" pitchFamily="34" charset="0"/>
              </a:rPr>
            </a:br>
            <a:r>
              <a:rPr lang="en-US" dirty="0">
                <a:hlinkClick r:id="rId5"/>
              </a:rPr>
              <a:t>https://www.seekpng.com/ipng/u2q8a9u2o0a9a9a9_graduation-degree-cap-png-degree-cap-png/</a:t>
            </a:r>
            <a:br>
              <a:rPr lang="en-US" dirty="0"/>
            </a:br>
            <a:r>
              <a:rPr lang="en-US" dirty="0">
                <a:hlinkClick r:id="rId6"/>
              </a:rPr>
              <a:t>https://www.seekpng.com/ks/cap/</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________________</a:t>
            </a:r>
            <a:br>
              <a:rPr lang="en-US" altLang="en-US" baseline="0" dirty="0">
                <a:latin typeface="Arial" panose="020B0604020202020204" pitchFamily="34" charset="0"/>
              </a:rPr>
            </a:br>
            <a:br>
              <a:rPr lang="en-US" altLang="en-US" baseline="0" dirty="0">
                <a:latin typeface="Arial" panose="020B0604020202020204" pitchFamily="34" charset="0"/>
              </a:rPr>
            </a:b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23</a:t>
            </a:fld>
            <a:endParaRPr lang="en-US" altLang="en-US" dirty="0"/>
          </a:p>
        </p:txBody>
      </p:sp>
    </p:spTree>
    <p:extLst>
      <p:ext uri="{BB962C8B-B14F-4D97-AF65-F5344CB8AC3E}">
        <p14:creationId xmlns:p14="http://schemas.microsoft.com/office/powerpoint/2010/main" val="973414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red arrows. Amazing . . . </a:t>
            </a:r>
          </a:p>
        </p:txBody>
      </p:sp>
      <p:sp>
        <p:nvSpPr>
          <p:cNvPr id="4" name="Slide Number Placeholder 3"/>
          <p:cNvSpPr>
            <a:spLocks noGrp="1"/>
          </p:cNvSpPr>
          <p:nvPr>
            <p:ph type="sldNum" sz="quarter" idx="5"/>
          </p:nvPr>
        </p:nvSpPr>
        <p:spPr/>
        <p:txBody>
          <a:bodyPr/>
          <a:lstStyle/>
          <a:p>
            <a:pPr>
              <a:defRPr/>
            </a:pPr>
            <a:fld id="{EFE6CE14-8905-4826-BE30-FD7671E3AFEC}" type="slidenum">
              <a:rPr lang="en-US" altLang="en-US" smtClean="0"/>
              <a:pPr>
                <a:defRPr/>
              </a:pPr>
              <a:t>24</a:t>
            </a:fld>
            <a:endParaRPr lang="en-US" altLang="en-US" dirty="0"/>
          </a:p>
        </p:txBody>
      </p:sp>
    </p:spTree>
    <p:extLst>
      <p:ext uri="{BB962C8B-B14F-4D97-AF65-F5344CB8AC3E}">
        <p14:creationId xmlns:p14="http://schemas.microsoft.com/office/powerpoint/2010/main" val="1853473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latin typeface="Arial" panose="020B0604020202020204" pitchFamily="34" charset="0"/>
              </a:rPr>
              <a:t>But I didn’t take this photo. Pause the video for a moment and examine the source of the photo. Which FLIP condition is this?</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The answer is Licensing and Permission: The photo was a free download from </a:t>
            </a:r>
            <a:r>
              <a:rPr lang="en-US" altLang="en-US" baseline="0" dirty="0" err="1">
                <a:latin typeface="Arial" panose="020B0604020202020204" pitchFamily="34" charset="0"/>
              </a:rPr>
              <a:t>Pixabay</a:t>
            </a:r>
            <a:r>
              <a:rPr lang="en-US" altLang="en-US" baseline="0" dirty="0">
                <a:latin typeface="Arial" panose="020B0604020202020204" pitchFamily="34" charset="0"/>
              </a:rPr>
              <a:t>, and the “Creative Commons” license allows free commercial use, with no attribution required—which means we don’t even have to credit the author. </a:t>
            </a:r>
            <a:br>
              <a:rPr lang="en-US" altLang="en-US" baseline="0" dirty="0">
                <a:latin typeface="Arial" panose="020B0604020202020204" pitchFamily="34" charset="0"/>
              </a:rPr>
            </a:br>
            <a:r>
              <a:rPr lang="en-US" altLang="en-US" baseline="0" dirty="0">
                <a:latin typeface="Arial" panose="020B0604020202020204" pitchFamily="34" charset="0"/>
              </a:rPr>
              <a:t>________________________________________________________</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IMAGE SOURCE:</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Bulldog Photo:</a:t>
            </a:r>
            <a:br>
              <a:rPr lang="en-US" altLang="en-US" baseline="0" dirty="0">
                <a:latin typeface="Arial" panose="020B0604020202020204" pitchFamily="34" charset="0"/>
              </a:rPr>
            </a:br>
            <a:r>
              <a:rPr lang="en-US" altLang="en-US" baseline="0" dirty="0">
                <a:latin typeface="Arial" panose="020B0604020202020204" pitchFamily="34" charset="0"/>
              </a:rPr>
              <a:t>Pixabay.com (free download): </a:t>
            </a:r>
            <a:r>
              <a:rPr lang="en-US" dirty="0">
                <a:hlinkClick r:id="rId3"/>
              </a:rPr>
              <a:t>https://pixabay.com/photos/bulldog-bull-dog-happy-english-dog-1275748/</a:t>
            </a:r>
            <a:r>
              <a:rPr lang="en-US" dirty="0"/>
              <a:t> </a:t>
            </a:r>
            <a:br>
              <a:rPr lang="en-US" dirty="0"/>
            </a:br>
            <a:r>
              <a:rPr lang="en-US" dirty="0"/>
              <a:t>License: CC0</a:t>
            </a:r>
            <a:r>
              <a:rPr lang="en-US" baseline="0" dirty="0"/>
              <a:t> Creative Commons</a:t>
            </a:r>
            <a:br>
              <a:rPr lang="en-US" baseline="0" dirty="0"/>
            </a:br>
            <a:r>
              <a:rPr lang="en-US" baseline="0" dirty="0"/>
              <a:t>Free for commercial use, no attribution required.</a:t>
            </a:r>
            <a:br>
              <a:rPr lang="en-US" altLang="en-US" baseline="0" dirty="0">
                <a:latin typeface="Arial" panose="020B0604020202020204" pitchFamily="34" charset="0"/>
              </a:rPr>
            </a:b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25</a:t>
            </a:fld>
            <a:endParaRPr lang="en-US" altLang="en-US" dirty="0"/>
          </a:p>
        </p:txBody>
      </p:sp>
    </p:spTree>
    <p:extLst>
      <p:ext uri="{BB962C8B-B14F-4D97-AF65-F5344CB8AC3E}">
        <p14:creationId xmlns:p14="http://schemas.microsoft.com/office/powerpoint/2010/main" val="3442848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good idea to check a website’s licensing to make sure it grants permission for use.</a:t>
            </a:r>
            <a:br>
              <a:rPr lang="en-US" dirty="0"/>
            </a:br>
            <a:r>
              <a:rPr lang="en-US" dirty="0"/>
              <a:t>For example, </a:t>
            </a:r>
            <a:r>
              <a:rPr lang="en-US" dirty="0" err="1"/>
              <a:t>Pixabay</a:t>
            </a:r>
            <a:r>
              <a:rPr lang="en-US" dirty="0"/>
              <a:t> claims it owns the copyright on all images but allows for free use for commercial or noncommercial purposes.</a:t>
            </a:r>
            <a:br>
              <a:rPr lang="en-US" dirty="0"/>
            </a:br>
            <a:endParaRPr lang="en-US" dirty="0"/>
          </a:p>
        </p:txBody>
      </p:sp>
      <p:sp>
        <p:nvSpPr>
          <p:cNvPr id="4" name="Slide Number Placeholder 3"/>
          <p:cNvSpPr>
            <a:spLocks noGrp="1"/>
          </p:cNvSpPr>
          <p:nvPr>
            <p:ph type="sldNum" sz="quarter" idx="5"/>
          </p:nvPr>
        </p:nvSpPr>
        <p:spPr/>
        <p:txBody>
          <a:bodyPr/>
          <a:lstStyle/>
          <a:p>
            <a:pPr>
              <a:defRPr/>
            </a:pPr>
            <a:fld id="{EFE6CE14-8905-4826-BE30-FD7671E3AFEC}" type="slidenum">
              <a:rPr lang="en-US" altLang="en-US" smtClean="0"/>
              <a:pPr>
                <a:defRPr/>
              </a:pPr>
              <a:t>26</a:t>
            </a:fld>
            <a:endParaRPr lang="en-US" altLang="en-US" dirty="0"/>
          </a:p>
        </p:txBody>
      </p:sp>
    </p:spTree>
    <p:extLst>
      <p:ext uri="{BB962C8B-B14F-4D97-AF65-F5344CB8AC3E}">
        <p14:creationId xmlns:p14="http://schemas.microsoft.com/office/powerpoint/2010/main" val="109127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of service are subject to change, so it’s a good idea to take full screen shots of image pages with your computer time stamp and to document the URL’s.</a:t>
            </a:r>
          </a:p>
        </p:txBody>
      </p:sp>
      <p:sp>
        <p:nvSpPr>
          <p:cNvPr id="4" name="Slide Number Placeholder 3"/>
          <p:cNvSpPr>
            <a:spLocks noGrp="1"/>
          </p:cNvSpPr>
          <p:nvPr>
            <p:ph type="sldNum" sz="quarter" idx="5"/>
          </p:nvPr>
        </p:nvSpPr>
        <p:spPr/>
        <p:txBody>
          <a:bodyPr/>
          <a:lstStyle/>
          <a:p>
            <a:pPr>
              <a:defRPr/>
            </a:pPr>
            <a:fld id="{EFE6CE14-8905-4826-BE30-FD7671E3AFEC}" type="slidenum">
              <a:rPr lang="en-US" altLang="en-US" smtClean="0"/>
              <a:pPr>
                <a:defRPr/>
              </a:pPr>
              <a:t>27</a:t>
            </a:fld>
            <a:endParaRPr lang="en-US" altLang="en-US" dirty="0"/>
          </a:p>
        </p:txBody>
      </p:sp>
    </p:spTree>
    <p:extLst>
      <p:ext uri="{BB962C8B-B14F-4D97-AF65-F5344CB8AC3E}">
        <p14:creationId xmlns:p14="http://schemas.microsoft.com/office/powerpoint/2010/main" val="441341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graduation cap is also a free download, but t</a:t>
            </a:r>
            <a:r>
              <a:rPr lang="en-US" sz="1200" dirty="0"/>
              <a:t>he website’s terms of service say they believe their images are in compliance with copyright law, but who knows what people are uploading? They also claim all images are in “public domain,” which suggests a misunderstanding of this term. So if you’re doing commercial work for a client, another source might be more reliable.</a:t>
            </a:r>
            <a:br>
              <a:rPr lang="en-US" sz="1200" dirty="0"/>
            </a:br>
            <a:endParaRPr lang="en-US" sz="1200" dirty="0"/>
          </a:p>
        </p:txBody>
      </p:sp>
      <p:sp>
        <p:nvSpPr>
          <p:cNvPr id="4" name="Slide Number Placeholder 3"/>
          <p:cNvSpPr>
            <a:spLocks noGrp="1"/>
          </p:cNvSpPr>
          <p:nvPr>
            <p:ph type="sldNum" sz="quarter" idx="5"/>
          </p:nvPr>
        </p:nvSpPr>
        <p:spPr/>
        <p:txBody>
          <a:bodyPr/>
          <a:lstStyle/>
          <a:p>
            <a:pPr>
              <a:defRPr/>
            </a:pPr>
            <a:fld id="{EFE6CE14-8905-4826-BE30-FD7671E3AFEC}" type="slidenum">
              <a:rPr lang="en-US" altLang="en-US" smtClean="0"/>
              <a:pPr>
                <a:defRPr/>
              </a:pPr>
              <a:t>28</a:t>
            </a:fld>
            <a:endParaRPr lang="en-US" altLang="en-US" dirty="0"/>
          </a:p>
        </p:txBody>
      </p:sp>
    </p:spTree>
    <p:extLst>
      <p:ext uri="{BB962C8B-B14F-4D97-AF65-F5344CB8AC3E}">
        <p14:creationId xmlns:p14="http://schemas.microsoft.com/office/powerpoint/2010/main" val="1887768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Digital Millennium Copyright Act of 1998 limits the legal liability of websites like these that allow people to post and download work.</a:t>
            </a:r>
          </a:p>
          <a:p>
            <a:r>
              <a:rPr lang="en-US" dirty="0"/>
              <a:t>So it’s a good idea to use credible sources.</a:t>
            </a:r>
          </a:p>
        </p:txBody>
      </p:sp>
      <p:sp>
        <p:nvSpPr>
          <p:cNvPr id="4" name="Slide Number Placeholder 3"/>
          <p:cNvSpPr>
            <a:spLocks noGrp="1"/>
          </p:cNvSpPr>
          <p:nvPr>
            <p:ph type="sldNum" sz="quarter" idx="5"/>
          </p:nvPr>
        </p:nvSpPr>
        <p:spPr/>
        <p:txBody>
          <a:bodyPr/>
          <a:lstStyle/>
          <a:p>
            <a:pPr>
              <a:defRPr/>
            </a:pPr>
            <a:fld id="{EFE6CE14-8905-4826-BE30-FD7671E3AFEC}" type="slidenum">
              <a:rPr lang="en-US" altLang="en-US" smtClean="0"/>
              <a:pPr>
                <a:defRPr/>
              </a:pPr>
              <a:t>29</a:t>
            </a:fld>
            <a:endParaRPr lang="en-US" altLang="en-US" dirty="0"/>
          </a:p>
        </p:txBody>
      </p:sp>
    </p:spTree>
    <p:extLst>
      <p:ext uri="{BB962C8B-B14F-4D97-AF65-F5344CB8AC3E}">
        <p14:creationId xmlns:p14="http://schemas.microsoft.com/office/powerpoint/2010/main" val="360935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Citations are located on the notes on each PowerPoint slide and at the end of each video in a bibliography.</a:t>
            </a: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3</a:t>
            </a:fld>
            <a:endParaRPr lang="en-US" altLang="en-US" dirty="0"/>
          </a:p>
        </p:txBody>
      </p:sp>
    </p:spTree>
    <p:extLst>
      <p:ext uri="{BB962C8B-B14F-4D97-AF65-F5344CB8AC3E}">
        <p14:creationId xmlns:p14="http://schemas.microsoft.com/office/powerpoint/2010/main" val="262313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latin typeface="Arial" panose="020B0604020202020204" pitchFamily="34" charset="0"/>
              </a:rPr>
              <a:t>V.O. [Read slide.]</a:t>
            </a:r>
            <a:br>
              <a:rPr lang="en-US" altLang="en-US" baseline="0" dirty="0">
                <a:latin typeface="Arial" panose="020B0604020202020204" pitchFamily="34" charset="0"/>
              </a:rPr>
            </a:br>
            <a:r>
              <a:rPr lang="en-US" altLang="en-US" baseline="0" dirty="0">
                <a:latin typeface="Arial" panose="020B0604020202020204" pitchFamily="34" charset="0"/>
              </a:rPr>
              <a:t>__________________________________________________</a:t>
            </a:r>
            <a:br>
              <a:rPr lang="en-US" altLang="en-US" sz="1200" baseline="0" dirty="0"/>
            </a:br>
            <a:endParaRPr lang="en-US" altLang="en-US" sz="120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baseline="0" dirty="0">
                <a:latin typeface="Arial" panose="020B0604020202020204" pitchFamily="34" charset="0"/>
              </a:rPr>
              <a:t>NOTES:</a:t>
            </a:r>
            <a:br>
              <a:rPr lang="en-US" altLang="en-US" b="0" dirty="0">
                <a:latin typeface="Arial" panose="020B0604020202020204" pitchFamily="34" charset="0"/>
              </a:rPr>
            </a:br>
            <a:br>
              <a:rPr lang="en-US" altLang="en-US" b="0" dirty="0">
                <a:latin typeface="Arial" panose="020B0604020202020204" pitchFamily="34" charset="0"/>
              </a:rPr>
            </a:br>
            <a:r>
              <a:rPr lang="en-US" sz="1200" b="0" i="0" kern="1200" dirty="0">
                <a:solidFill>
                  <a:schemeClr val="tx1"/>
                </a:solidFill>
                <a:effectLst/>
                <a:latin typeface="Arial" charset="0"/>
                <a:ea typeface="+mn-ea"/>
                <a:cs typeface="+mn-cs"/>
              </a:rPr>
              <a:t>17 U.S. Code § 110.</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“Limitations on exclusive rights: Exemption of certain performances and displays”</a:t>
            </a:r>
            <a:br>
              <a:rPr lang="en-US" sz="1200" b="0" i="0" kern="1200" dirty="0">
                <a:solidFill>
                  <a:schemeClr val="tx1"/>
                </a:solidFill>
                <a:effectLst/>
                <a:latin typeface="Arial" charset="0"/>
                <a:ea typeface="+mn-ea"/>
                <a:cs typeface="+mn-cs"/>
              </a:rPr>
            </a:b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QUOTE:</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a:t>
            </a:r>
            <a:r>
              <a:rPr lang="en-US" sz="1200" b="1" i="0" kern="1200" dirty="0">
                <a:solidFill>
                  <a:schemeClr val="tx1"/>
                </a:solidFill>
                <a:effectLst/>
                <a:latin typeface="Arial" charset="0"/>
                <a:ea typeface="+mn-ea"/>
                <a:cs typeface="+mn-cs"/>
              </a:rPr>
              <a:t>(1)</a:t>
            </a:r>
            <a:r>
              <a:rPr lang="en-US" sz="1200" b="0" i="0" kern="1200" dirty="0">
                <a:solidFill>
                  <a:schemeClr val="tx1"/>
                </a:solidFill>
                <a:effectLst/>
                <a:latin typeface="Arial" charset="0"/>
                <a:ea typeface="+mn-ea"/>
                <a:cs typeface="+mn-cs"/>
              </a:rPr>
              <a:t>performance or </a:t>
            </a:r>
            <a:r>
              <a:rPr lang="en-US" sz="1200" b="0" i="0" u="sng" kern="1200" dirty="0">
                <a:solidFill>
                  <a:schemeClr val="tx1"/>
                </a:solidFill>
                <a:effectLst/>
                <a:latin typeface="Arial" charset="0"/>
                <a:ea typeface="+mn-ea"/>
                <a:cs typeface="+mn-cs"/>
                <a:hlinkClick r:id="rId3"/>
              </a:rPr>
              <a:t>display</a:t>
            </a:r>
            <a:r>
              <a:rPr lang="en-US" sz="1200" b="0" i="0" kern="1200" dirty="0">
                <a:solidFill>
                  <a:schemeClr val="tx1"/>
                </a:solidFill>
                <a:effectLst/>
                <a:latin typeface="Arial" charset="0"/>
                <a:ea typeface="+mn-ea"/>
                <a:cs typeface="+mn-cs"/>
              </a:rPr>
              <a:t> of a work by instructors or pupils in the course of face-to-face teaching activities of a nonprofit educational institution, in a classroom or similar place devoted to instruction, unless, in the case of a motion picture or other audiovisual work, the performance, or the </a:t>
            </a:r>
            <a:r>
              <a:rPr lang="en-US" sz="1200" b="0" i="0" u="sng" kern="1200" dirty="0">
                <a:solidFill>
                  <a:schemeClr val="tx1"/>
                </a:solidFill>
                <a:effectLst/>
                <a:latin typeface="Arial" charset="0"/>
                <a:ea typeface="+mn-ea"/>
                <a:cs typeface="+mn-cs"/>
                <a:hlinkClick r:id="rId3"/>
              </a:rPr>
              <a:t>display</a:t>
            </a:r>
            <a:r>
              <a:rPr lang="en-US" sz="1200" b="0" i="0" kern="1200" dirty="0">
                <a:solidFill>
                  <a:schemeClr val="tx1"/>
                </a:solidFill>
                <a:effectLst/>
                <a:latin typeface="Arial" charset="0"/>
                <a:ea typeface="+mn-ea"/>
                <a:cs typeface="+mn-cs"/>
              </a:rPr>
              <a:t> of individual images, is given by means of a copy that was not lawfully made under this title, and that the person responsible for the performance knew or had reason to believe was not lawfully made;”</a:t>
            </a:r>
            <a:br>
              <a:rPr lang="en-US" sz="1200" b="0" i="0" kern="1200" dirty="0">
                <a:solidFill>
                  <a:schemeClr val="tx1"/>
                </a:solidFill>
                <a:effectLst/>
                <a:latin typeface="Arial" charset="0"/>
                <a:ea typeface="+mn-ea"/>
                <a:cs typeface="+mn-cs"/>
              </a:rPr>
            </a:b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See</a:t>
            </a:r>
            <a:r>
              <a:rPr lang="en-US" sz="1200" b="0" i="0" kern="1200" baseline="0" dirty="0">
                <a:solidFill>
                  <a:schemeClr val="tx1"/>
                </a:solidFill>
                <a:effectLst/>
                <a:latin typeface="Arial" charset="0"/>
                <a:ea typeface="+mn-ea"/>
                <a:cs typeface="+mn-cs"/>
              </a:rPr>
              <a:t> Cornell Law School’s Legal Information Institute (which provides open access to U.S. laws)</a:t>
            </a:r>
            <a:br>
              <a:rPr lang="en-US" sz="1200" b="0" i="0" kern="1200" baseline="0" dirty="0">
                <a:solidFill>
                  <a:schemeClr val="tx1"/>
                </a:solidFill>
                <a:effectLst/>
                <a:latin typeface="Arial" charset="0"/>
                <a:ea typeface="+mn-ea"/>
                <a:cs typeface="+mn-cs"/>
              </a:rPr>
            </a:br>
            <a:r>
              <a:rPr lang="en-US" dirty="0">
                <a:hlinkClick r:id="rId3"/>
              </a:rPr>
              <a:t>https://www.law.cornell.edu/uscode/text/17/110</a:t>
            </a: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en-US" sz="1200" baseline="0" dirty="0"/>
            </a:br>
            <a:r>
              <a:rPr lang="en-US" altLang="en-US" baseline="0" dirty="0">
                <a:latin typeface="Arial" panose="020B0604020202020204" pitchFamily="34" charset="0"/>
              </a:rPr>
              <a:t>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en-US" baseline="0" dirty="0">
                <a:latin typeface="Arial" panose="020B0604020202020204" pitchFamily="34" charset="0"/>
              </a:rPr>
            </a:br>
            <a:r>
              <a:rPr lang="en-US" altLang="en-US" baseline="0" dirty="0">
                <a:latin typeface="Arial" panose="020B0604020202020204" pitchFamily="34" charset="0"/>
              </a:rPr>
              <a:t>MEDIA SOURCES:</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Blue Claw Philharmonic. “</a:t>
            </a:r>
            <a:r>
              <a:rPr lang="en-US" sz="1200" b="0" i="0" kern="1200" dirty="0">
                <a:solidFill>
                  <a:schemeClr val="tx1"/>
                </a:solidFill>
                <a:effectLst/>
                <a:latin typeface="Arial" charset="0"/>
                <a:ea typeface="+mn-ea"/>
                <a:cs typeface="+mn-cs"/>
              </a:rPr>
              <a:t>Pomp and Circumstance” (Orchestra Extended Longest Mix)</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From the Album </a:t>
            </a:r>
            <a:r>
              <a:rPr lang="en-US" sz="1200" b="0" i="1" kern="1200" dirty="0">
                <a:solidFill>
                  <a:schemeClr val="tx1"/>
                </a:solidFill>
                <a:effectLst/>
                <a:latin typeface="Arial" charset="0"/>
                <a:ea typeface="+mn-ea"/>
                <a:cs typeface="+mn-cs"/>
              </a:rPr>
              <a:t>Pomp and Circumstance:</a:t>
            </a:r>
            <a:r>
              <a:rPr lang="en-US" sz="1200" b="0" i="1" kern="1200" baseline="0" dirty="0">
                <a:solidFill>
                  <a:schemeClr val="tx1"/>
                </a:solidFill>
                <a:effectLst/>
                <a:latin typeface="Arial" charset="0"/>
                <a:ea typeface="+mn-ea"/>
                <a:cs typeface="+mn-cs"/>
              </a:rPr>
              <a:t> Graduation March Processional (Remix 4) </a:t>
            </a:r>
            <a:br>
              <a:rPr lang="en-US" sz="1200" b="0" i="1" kern="1200" baseline="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Release Date: February 17, 2016</a:t>
            </a:r>
          </a:p>
          <a:p>
            <a:r>
              <a:rPr lang="en-US" sz="1200" b="0" i="0" kern="1200" dirty="0">
                <a:solidFill>
                  <a:schemeClr val="tx1"/>
                </a:solidFill>
                <a:effectLst/>
                <a:latin typeface="Arial" charset="0"/>
                <a:ea typeface="+mn-ea"/>
                <a:cs typeface="+mn-cs"/>
              </a:rPr>
              <a:t>Label: Blue Claw Music</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Purchase Date: 23 May 2019 (Juliet Davis)</a:t>
            </a:r>
            <a:br>
              <a:rPr lang="en-US" altLang="en-US" baseline="0" dirty="0">
                <a:latin typeface="Arial" panose="020B0604020202020204" pitchFamily="34" charset="0"/>
              </a:rPr>
            </a:br>
            <a:r>
              <a:rPr lang="en-US" altLang="en-US" baseline="0" dirty="0">
                <a:latin typeface="Arial" panose="020B0604020202020204" pitchFamily="34" charset="0"/>
              </a:rPr>
              <a:t>Amazon.com</a:t>
            </a:r>
            <a:br>
              <a:rPr lang="en-US" altLang="en-US" baseline="0" dirty="0">
                <a:latin typeface="Arial" panose="020B0604020202020204" pitchFamily="34" charset="0"/>
              </a:rPr>
            </a:br>
            <a:r>
              <a:rPr lang="en-US" dirty="0">
                <a:hlinkClick r:id="rId4"/>
              </a:rPr>
              <a:t>https://www.amazon.com/Pomp-Circumstance-Orchestra-Extended-Longest/dp/B01BV36KRG/ref=sr_1_3?crid=229IWDVXCKU0R&amp;keywords=pomp+and+circumstance+mp3&amp;qid=1558645602&amp;s=gateway&amp;sprefix=Pomp+and+Circu%2Caps%2C175&amp;sr=8-3</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Bulldog Photo:</a:t>
            </a:r>
            <a:br>
              <a:rPr lang="en-US" altLang="en-US" baseline="0" dirty="0">
                <a:latin typeface="Arial" panose="020B0604020202020204" pitchFamily="34" charset="0"/>
              </a:rPr>
            </a:br>
            <a:r>
              <a:rPr lang="en-US" altLang="en-US" baseline="0" dirty="0">
                <a:latin typeface="Arial" panose="020B0604020202020204" pitchFamily="34" charset="0"/>
              </a:rPr>
              <a:t>Pixabay.com (free download): </a:t>
            </a:r>
            <a:r>
              <a:rPr lang="en-US" dirty="0">
                <a:hlinkClick r:id="rId5"/>
              </a:rPr>
              <a:t>https://pixabay.com/photos/bulldog-bull-dog-happy-english-dog-1275748/</a:t>
            </a:r>
            <a:r>
              <a:rPr lang="en-US" dirty="0"/>
              <a:t> </a:t>
            </a:r>
            <a:br>
              <a:rPr lang="en-US" dirty="0"/>
            </a:br>
            <a:r>
              <a:rPr lang="en-US" dirty="0"/>
              <a:t>License: CC0</a:t>
            </a:r>
            <a:r>
              <a:rPr lang="en-US" baseline="0" dirty="0"/>
              <a:t> Creative Commons</a:t>
            </a:r>
            <a:br>
              <a:rPr lang="en-US" baseline="0" dirty="0"/>
            </a:br>
            <a:r>
              <a:rPr lang="en-US" baseline="0" dirty="0"/>
              <a:t>Free for commercial use, no attribution required.</a:t>
            </a:r>
            <a:br>
              <a:rPr lang="en-US" dirty="0"/>
            </a:br>
            <a:br>
              <a:rPr lang="en-US" altLang="en-US" baseline="0" dirty="0">
                <a:latin typeface="Arial" panose="020B0604020202020204" pitchFamily="34" charset="0"/>
              </a:rPr>
            </a:br>
            <a:r>
              <a:rPr lang="en-US" altLang="en-US" baseline="0" dirty="0">
                <a:latin typeface="Arial" panose="020B0604020202020204" pitchFamily="34" charset="0"/>
              </a:rPr>
              <a:t>“Graduation Degree Cap” Image:</a:t>
            </a:r>
            <a:br>
              <a:rPr lang="en-US" altLang="en-US" baseline="0" dirty="0">
                <a:latin typeface="Arial" panose="020B0604020202020204" pitchFamily="34" charset="0"/>
              </a:rPr>
            </a:br>
            <a:r>
              <a:rPr lang="en-US" altLang="en-US" baseline="0" dirty="0">
                <a:latin typeface="Arial" panose="020B0604020202020204" pitchFamily="34" charset="0"/>
              </a:rPr>
              <a:t>Source: www.SeekPNG.com:</a:t>
            </a:r>
            <a:br>
              <a:rPr lang="en-US" altLang="en-US" baseline="0" dirty="0">
                <a:latin typeface="Arial" panose="020B0604020202020204" pitchFamily="34" charset="0"/>
              </a:rPr>
            </a:br>
            <a:r>
              <a:rPr lang="en-US" altLang="en-US" baseline="0" dirty="0">
                <a:latin typeface="Arial" panose="020B0604020202020204" pitchFamily="34" charset="0"/>
              </a:rPr>
              <a:t>License: (free download) Personal Use</a:t>
            </a:r>
            <a:br>
              <a:rPr lang="en-US" altLang="en-US" baseline="0" dirty="0">
                <a:latin typeface="Arial" panose="020B0604020202020204" pitchFamily="34" charset="0"/>
              </a:rPr>
            </a:br>
            <a:r>
              <a:rPr lang="en-US" dirty="0">
                <a:hlinkClick r:id="rId6"/>
              </a:rPr>
              <a:t>https://www.seekpng.com/ipng/u2q8a9u2o0a9a9a9_graduation-degree-cap-png-degree-cap-png/</a:t>
            </a:r>
            <a:br>
              <a:rPr lang="en-US" dirty="0"/>
            </a:br>
            <a:r>
              <a:rPr lang="en-US" dirty="0">
                <a:hlinkClick r:id="rId7"/>
              </a:rPr>
              <a:t>https://www.seekpng.com/ks/cap/</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________________</a:t>
            </a:r>
            <a:br>
              <a:rPr lang="en-US" altLang="en-US" baseline="0" dirty="0">
                <a:latin typeface="Arial" panose="020B0604020202020204" pitchFamily="34" charset="0"/>
              </a:rPr>
            </a:br>
            <a:br>
              <a:rPr lang="en-US" altLang="en-US" baseline="0" dirty="0">
                <a:latin typeface="Arial" panose="020B0604020202020204" pitchFamily="34" charset="0"/>
              </a:rPr>
            </a:b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30</a:t>
            </a:fld>
            <a:endParaRPr lang="en-US" altLang="en-US" dirty="0"/>
          </a:p>
        </p:txBody>
      </p:sp>
    </p:spTree>
    <p:extLst>
      <p:ext uri="{BB962C8B-B14F-4D97-AF65-F5344CB8AC3E}">
        <p14:creationId xmlns:p14="http://schemas.microsoft.com/office/powerpoint/2010/main" val="2583599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this crazy cat gif? The sound effect is a free download, and the gif is from </a:t>
            </a:r>
            <a:r>
              <a:rPr lang="en-US" dirty="0" err="1"/>
              <a:t>Imgur</a:t>
            </a:r>
            <a:r>
              <a:rPr lang="en-US" dirty="0"/>
              <a:t>, which allows fair use of its images. What does that mean? </a:t>
            </a:r>
          </a:p>
          <a:p>
            <a:r>
              <a:rPr lang="en-US" dirty="0"/>
              <a:t>Pause the video and check your notes.</a:t>
            </a:r>
            <a:br>
              <a:rPr lang="en-US" dirty="0"/>
            </a:br>
            <a:r>
              <a:rPr lang="en-US" dirty="0"/>
              <a:t>The answer is: [Click] These images can be used for </a:t>
            </a:r>
            <a:r>
              <a:rPr lang="en-US" sz="1200" dirty="0">
                <a:solidFill>
                  <a:schemeClr val="bg1">
                    <a:lumMod val="50000"/>
                  </a:schemeClr>
                </a:solidFill>
              </a:rPr>
              <a:t>criticism, comment, news reporting, teaching, scholarship, research.</a:t>
            </a: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31</a:t>
            </a:fld>
            <a:endParaRPr lang="en-US" altLang="en-US" dirty="0"/>
          </a:p>
        </p:txBody>
      </p:sp>
    </p:spTree>
    <p:extLst>
      <p:ext uri="{BB962C8B-B14F-4D97-AF65-F5344CB8AC3E}">
        <p14:creationId xmlns:p14="http://schemas.microsoft.com/office/powerpoint/2010/main" val="3025802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Imagur’s “Terms of Service” states </a:t>
            </a:r>
            <a:r>
              <a:rPr lang="en-US" dirty="0" err="1"/>
              <a:t>irts</a:t>
            </a:r>
            <a:r>
              <a:rPr lang="en-US" dirty="0"/>
              <a:t> policies here</a:t>
            </a:r>
            <a:r>
              <a:rPr lang="en-US" baseline="0" dirty="0"/>
              <a:t>. </a:t>
            </a:r>
            <a:r>
              <a:rPr lang="en-US" dirty="0">
                <a:hlinkClick r:id="rId3"/>
              </a:rPr>
              <a:t>https://imgur.com/tos</a:t>
            </a: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32</a:t>
            </a:fld>
            <a:endParaRPr lang="en-US" altLang="en-US" dirty="0"/>
          </a:p>
        </p:txBody>
      </p:sp>
    </p:spTree>
    <p:extLst>
      <p:ext uri="{BB962C8B-B14F-4D97-AF65-F5344CB8AC3E}">
        <p14:creationId xmlns:p14="http://schemas.microsoft.com/office/powerpoint/2010/main" val="1790046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FLIP condition is this? Here’s a clue: It’s a photo from 1885, which means the copyright has expired. Any images published prior to 1923 have expired copyright. But copyright laws have changed over the years, and, in another video, we’re going to look at which works have expired after 1923 as well. So,  pause the video and check your notes to see which FLIP condition applies.</a:t>
            </a:r>
            <a:br>
              <a:rPr lang="en-US" dirty="0"/>
            </a:br>
            <a:r>
              <a:rPr lang="en-US" dirty="0"/>
              <a:t>The answer is [click] “Public Domain.” The image can be freely used because it’s out of copyright.</a:t>
            </a:r>
            <a:endParaRPr lang="en-US" baseline="0" dirty="0"/>
          </a:p>
          <a:p>
            <a:r>
              <a:rPr lang="en-US" baseline="0" dirty="0"/>
              <a:t>_____________________________________________</a:t>
            </a:r>
            <a:br>
              <a:rPr lang="en-US" baseline="0" dirty="0"/>
            </a:br>
            <a:br>
              <a:rPr lang="en-US" baseline="0" dirty="0"/>
            </a:br>
            <a:r>
              <a:rPr lang="en-US" baseline="0" dirty="0"/>
              <a:t>MEDIA SOURCES:</a:t>
            </a:r>
            <a:br>
              <a:rPr lang="en-US" baseline="0" dirty="0"/>
            </a:br>
            <a:br>
              <a:rPr lang="en-US" baseline="0" dirty="0"/>
            </a:br>
            <a:r>
              <a:rPr lang="en-US" baseline="0" dirty="0"/>
              <a:t>Image: Utah Prisoners, 1885</a:t>
            </a:r>
            <a:br>
              <a:rPr lang="en-US" baseline="0" dirty="0"/>
            </a:br>
            <a:r>
              <a:rPr lang="en-US" baseline="0" dirty="0"/>
              <a:t>Author: John P. Soule</a:t>
            </a:r>
            <a:br>
              <a:rPr lang="en-US" baseline="0" dirty="0"/>
            </a:br>
            <a:r>
              <a:rPr lang="en-US" sz="1200" b="0" i="0" kern="1200" dirty="0">
                <a:solidFill>
                  <a:schemeClr val="tx1"/>
                </a:solidFill>
                <a:effectLst/>
                <a:latin typeface="Arial" charset="0"/>
                <a:ea typeface="+mn-ea"/>
                <a:cs typeface="+mn-cs"/>
              </a:rPr>
              <a:t>United States </a:t>
            </a:r>
            <a:r>
              <a:rPr lang="en-US" sz="1200" b="0" i="0" u="none" strike="noStrike" kern="1200" dirty="0">
                <a:solidFill>
                  <a:schemeClr val="tx1"/>
                </a:solidFill>
                <a:effectLst/>
                <a:latin typeface="Arial" charset="0"/>
                <a:ea typeface="+mn-ea"/>
                <a:cs typeface="+mn-cs"/>
                <a:hlinkClick r:id="rId3" tooltip="Library of Congress"/>
              </a:rPr>
              <a:t>Library of Congress</a:t>
            </a:r>
            <a:r>
              <a:rPr lang="en-US" sz="1200" b="0" i="0" kern="1200" dirty="0">
                <a:solidFill>
                  <a:schemeClr val="tx1"/>
                </a:solidFill>
                <a:effectLst/>
                <a:latin typeface="Arial" charset="0"/>
                <a:ea typeface="+mn-ea"/>
                <a:cs typeface="+mn-cs"/>
              </a:rPr>
              <a:t>'s </a:t>
            </a:r>
            <a:r>
              <a:rPr lang="en-US" sz="1200" b="0" i="0" u="none" strike="noStrike" kern="1200" dirty="0">
                <a:solidFill>
                  <a:schemeClr val="tx1"/>
                </a:solidFill>
                <a:effectLst/>
                <a:latin typeface="Arial" charset="0"/>
                <a:ea typeface="+mn-ea"/>
                <a:cs typeface="+mn-cs"/>
                <a:hlinkClick r:id="rId4"/>
              </a:rPr>
              <a:t>Prints and Photographs division</a:t>
            </a:r>
            <a:r>
              <a:rPr lang="en-US" sz="1200" b="0" i="0" u="none" strike="noStrike" kern="1200" dirty="0">
                <a:solidFill>
                  <a:schemeClr val="tx1"/>
                </a:solidFill>
                <a:effectLst/>
                <a:latin typeface="Arial" charset="0"/>
                <a:ea typeface="+mn-ea"/>
                <a:cs typeface="+mn-cs"/>
              </a:rPr>
              <a:t> </a:t>
            </a:r>
            <a:r>
              <a:rPr lang="en-US" sz="1200" b="0" i="0" kern="1200" dirty="0">
                <a:solidFill>
                  <a:schemeClr val="tx1"/>
                </a:solidFill>
                <a:effectLst/>
                <a:latin typeface="Arial" charset="0"/>
                <a:ea typeface="+mn-ea"/>
                <a:cs typeface="+mn-cs"/>
              </a:rPr>
              <a:t>under the digital ID </a:t>
            </a:r>
            <a:r>
              <a:rPr lang="en-US" sz="1200" b="0" i="0" u="none" strike="noStrike" kern="1200" dirty="0">
                <a:solidFill>
                  <a:schemeClr val="tx1"/>
                </a:solidFill>
                <a:effectLst/>
                <a:latin typeface="Arial" charset="0"/>
                <a:ea typeface="+mn-ea"/>
                <a:cs typeface="+mn-cs"/>
                <a:hlinkClick r:id="rId5"/>
              </a:rPr>
              <a:t>cph.3b27385</a:t>
            </a:r>
            <a:r>
              <a:rPr lang="en-US" sz="1200" b="0" i="0" kern="1200" dirty="0">
                <a:solidFill>
                  <a:schemeClr val="tx1"/>
                </a:solidFill>
                <a:effectLst/>
                <a:latin typeface="Arial" charset="0"/>
                <a:ea typeface="+mn-ea"/>
                <a:cs typeface="+mn-cs"/>
              </a:rPr>
              <a:t>.</a:t>
            </a:r>
            <a:br>
              <a:rPr lang="en-US" baseline="0" dirty="0"/>
            </a:br>
            <a:r>
              <a:rPr lang="en-US" baseline="0" dirty="0"/>
              <a:t>WikimediaCommons.com </a:t>
            </a:r>
            <a:r>
              <a:rPr lang="en-US" dirty="0">
                <a:hlinkClick r:id="rId6"/>
              </a:rPr>
              <a:t>https://commons.wikimedia.org/wiki/File:LOC_Utah_Prisoners_c1885.jpg</a:t>
            </a:r>
            <a:br>
              <a:rPr lang="en-US" dirty="0"/>
            </a:br>
            <a:r>
              <a:rPr lang="en-US" dirty="0"/>
              <a:t>Accessed 11 Mar 2020</a:t>
            </a:r>
            <a:br>
              <a:rPr lang="en-US" baseline="0" dirty="0"/>
            </a:br>
            <a:br>
              <a:rPr lang="en-US" baseline="0" dirty="0"/>
            </a:br>
            <a:endParaRPr lang="en-US" baseline="0"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33</a:t>
            </a:fld>
            <a:endParaRPr lang="en-US" altLang="en-US" dirty="0"/>
          </a:p>
        </p:txBody>
      </p:sp>
    </p:spTree>
    <p:extLst>
      <p:ext uri="{BB962C8B-B14F-4D97-AF65-F5344CB8AC3E}">
        <p14:creationId xmlns:p14="http://schemas.microsoft.com/office/powerpoint/2010/main" val="3305125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B54208-5CDC-40A8-8F3F-819D60B7E130}" type="slidenum">
              <a:rPr lang="en-US" altLang="en-US" smtClean="0"/>
              <a:pPr/>
              <a:t>34</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marL="0" indent="0" algn="l" fontAlgn="auto">
              <a:buNone/>
            </a:pPr>
            <a:r>
              <a:rPr lang="en-US" sz="1000" b="1" kern="1200" dirty="0">
                <a:solidFill>
                  <a:schemeClr val="tx1"/>
                </a:solidFill>
                <a:latin typeface="Arial" charset="0"/>
                <a:ea typeface="+mn-ea"/>
                <a:cs typeface="+mn-cs"/>
              </a:rPr>
              <a:t>Which FLIP condition was intended? </a:t>
            </a:r>
          </a:p>
          <a:p>
            <a:pPr marL="0" indent="0" algn="l" fontAlgn="auto">
              <a:buNone/>
            </a:pPr>
            <a:r>
              <a:rPr lang="en-US" sz="1000" kern="1200" dirty="0">
                <a:solidFill>
                  <a:schemeClr val="tx1"/>
                </a:solidFill>
                <a:latin typeface="Arial" charset="0"/>
                <a:ea typeface="+mn-ea"/>
                <a:cs typeface="+mn-cs"/>
              </a:rPr>
              <a:t>HINT: We used a short excerpt of this song for educational purposes,</a:t>
            </a:r>
            <a:br>
              <a:rPr lang="en-US" sz="1000" kern="1200" dirty="0">
                <a:solidFill>
                  <a:schemeClr val="tx1"/>
                </a:solidFill>
                <a:latin typeface="Arial" charset="0"/>
                <a:ea typeface="+mn-ea"/>
                <a:cs typeface="+mn-cs"/>
              </a:rPr>
            </a:br>
            <a:r>
              <a:rPr lang="en-US" sz="1000" kern="1200" dirty="0">
                <a:solidFill>
                  <a:schemeClr val="tx1"/>
                </a:solidFill>
                <a:latin typeface="Arial" charset="0"/>
                <a:ea typeface="+mn-ea"/>
                <a:cs typeface="+mn-cs"/>
              </a:rPr>
              <a:t>to show a common way students accidentally infringe—by taking a music track from their favorite song.</a:t>
            </a:r>
            <a:br>
              <a:rPr lang="en-US" sz="1000" kern="1200" dirty="0">
                <a:solidFill>
                  <a:schemeClr val="tx1"/>
                </a:solidFill>
                <a:latin typeface="Arial" charset="0"/>
                <a:ea typeface="+mn-ea"/>
                <a:cs typeface="+mn-cs"/>
              </a:rPr>
            </a:br>
            <a:br>
              <a:rPr lang="en-US" sz="1000" kern="1200" dirty="0">
                <a:solidFill>
                  <a:schemeClr val="tx1"/>
                </a:solidFill>
                <a:latin typeface="Arial" charset="0"/>
                <a:ea typeface="+mn-ea"/>
                <a:cs typeface="+mn-cs"/>
              </a:rPr>
            </a:br>
            <a:r>
              <a:rPr lang="en-US" sz="1000" kern="1200" dirty="0">
                <a:solidFill>
                  <a:schemeClr val="tx1"/>
                </a:solidFill>
                <a:latin typeface="Arial" charset="0"/>
                <a:ea typeface="+mn-ea"/>
                <a:cs typeface="+mn-cs"/>
              </a:rPr>
              <a:t>Answer  [click]: Fair use was intended.</a:t>
            </a:r>
          </a:p>
          <a:p>
            <a:pPr marL="0" indent="0" algn="l" fontAlgn="auto">
              <a:buNone/>
            </a:pP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_____________</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MEDIA SOURCE:</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Baha</a:t>
            </a:r>
            <a:r>
              <a:rPr lang="en-US" altLang="en-US" baseline="0" dirty="0">
                <a:latin typeface="Arial" panose="020B0604020202020204" pitchFamily="34" charset="0"/>
              </a:rPr>
              <a:t> Men. “Who Let the Dogs Out.”   Records, 2000.</a:t>
            </a:r>
            <a:br>
              <a:rPr lang="en-US" altLang="en-US" baseline="0" dirty="0">
                <a:latin typeface="Arial" panose="020B0604020202020204" pitchFamily="34" charset="0"/>
              </a:rPr>
            </a:br>
            <a:r>
              <a:rPr lang="en-US" altLang="en-US" baseline="0" dirty="0">
                <a:latin typeface="Arial" panose="020B0604020202020204" pitchFamily="34" charset="0"/>
              </a:rPr>
              <a:t>Posted to YouTube by Atriem Records: </a:t>
            </a:r>
            <a:r>
              <a:rPr lang="en-US" dirty="0">
                <a:hlinkClick r:id="rId3"/>
              </a:rPr>
              <a:t>https://www.youtube.com/watch?v=Qkuu0Lwb5EM</a:t>
            </a:r>
            <a:r>
              <a:rPr lang="en-US" dirty="0"/>
              <a:t>. </a:t>
            </a:r>
            <a:br>
              <a:rPr lang="en-US" dirty="0"/>
            </a:br>
            <a:r>
              <a:rPr lang="en-US" dirty="0"/>
              <a:t>Accessed: 20</a:t>
            </a:r>
            <a:r>
              <a:rPr lang="en-US" baseline="0" dirty="0"/>
              <a:t> Jun 2018</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Featured under the auspices of fair use for educational purposes, in limited amount, to demonstrate a common student  practice.</a:t>
            </a:r>
            <a:endParaRPr lang="en-US" altLang="en-US" dirty="0">
              <a:latin typeface="Arial" panose="020B0604020202020204" pitchFamily="34" charset="0"/>
            </a:endParaRPr>
          </a:p>
        </p:txBody>
      </p:sp>
    </p:spTree>
    <p:extLst>
      <p:ext uri="{BB962C8B-B14F-4D97-AF65-F5344CB8AC3E}">
        <p14:creationId xmlns:p14="http://schemas.microsoft.com/office/powerpoint/2010/main" val="4065480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this YouTube video with the “Bad Boys” theme was used for entertainment only, so I would likely need to get permission to use these if I were not commenting on them now for educational purposes. </a:t>
            </a:r>
            <a:br>
              <a:rPr lang="en-US" dirty="0"/>
            </a:br>
            <a:r>
              <a:rPr lang="en-US" dirty="0"/>
              <a:t>This is actually an excerpt from a YouTube video on Dubai Police Cars, supposedly the fastest in the world.</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(The siren sound effect was a free download.)</a:t>
            </a:r>
          </a:p>
          <a:p>
            <a:br>
              <a:rPr lang="en-US" baseline="0" dirty="0"/>
            </a:br>
            <a:r>
              <a:rPr lang="en-US" baseline="0" dirty="0"/>
              <a:t>__________________________</a:t>
            </a:r>
            <a:br>
              <a:rPr lang="en-US" baseline="0" dirty="0"/>
            </a:br>
            <a:br>
              <a:rPr lang="en-US" baseline="0" dirty="0"/>
            </a:br>
            <a:r>
              <a:rPr lang="en-US" baseline="0" dirty="0"/>
              <a:t>MEDIA SOURCES:</a:t>
            </a:r>
            <a:br>
              <a:rPr lang="en-US" baseline="0" dirty="0"/>
            </a:br>
            <a:br>
              <a:rPr lang="en-US" baseline="0" dirty="0"/>
            </a:br>
            <a:r>
              <a:rPr lang="en-US" baseline="0" dirty="0"/>
              <a:t>Video</a:t>
            </a:r>
            <a:r>
              <a:rPr lang="en-US" dirty="0"/>
              <a:t> Source: YouTube, </a:t>
            </a:r>
            <a:r>
              <a:rPr lang="en-US" dirty="0">
                <a:hlinkClick r:id="rId3"/>
              </a:rPr>
              <a:t>https://www.youtube.com/watch?v=xKHYW8PZQ9Y</a:t>
            </a:r>
            <a:br>
              <a:rPr lang="en-US" dirty="0"/>
            </a:br>
            <a:r>
              <a:rPr lang="en-US" dirty="0"/>
              <a:t>Excerpt from: “Dubai Police Cars</a:t>
            </a:r>
            <a:r>
              <a:rPr lang="en-US" baseline="0" dirty="0"/>
              <a:t> – The World’s Fastest Police Cars!”</a:t>
            </a:r>
            <a:br>
              <a:rPr lang="en-US" baseline="0" dirty="0"/>
            </a:br>
            <a:br>
              <a:rPr lang="en-US" baseline="0" dirty="0"/>
            </a:br>
            <a:r>
              <a:rPr lang="en-US" baseline="0" dirty="0"/>
              <a:t>SFX: Flashkit.com free download.</a:t>
            </a:r>
            <a:br>
              <a:rPr lang="en-US" baseline="0" dirty="0"/>
            </a:br>
            <a:br>
              <a:rPr lang="en-US" baseline="0" dirty="0"/>
            </a:br>
            <a:br>
              <a:rPr lang="en-US" baseline="0" dirty="0"/>
            </a:b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35</a:t>
            </a:fld>
            <a:endParaRPr lang="en-US" altLang="en-US" dirty="0"/>
          </a:p>
        </p:txBody>
      </p:sp>
    </p:spTree>
    <p:extLst>
      <p:ext uri="{BB962C8B-B14F-4D97-AF65-F5344CB8AC3E}">
        <p14:creationId xmlns:p14="http://schemas.microsoft.com/office/powerpoint/2010/main" val="2823548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294D97-91D8-4E82-9B34-21081ABE037B}" type="slidenum">
              <a:rPr lang="en-US" altLang="en-US" smtClean="0"/>
              <a:pPr/>
              <a:t>36</a:t>
            </a:fld>
            <a:endParaRPr lang="en-US" alt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14400" y="4343400"/>
            <a:ext cx="5029200" cy="4114800"/>
          </a:xfrm>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latin typeface="Arial" panose="020B0604020202020204" pitchFamily="34" charset="0"/>
              </a:rPr>
              <a:t>For these images, I purchased licensing from VectorStock.com</a:t>
            </a:r>
            <a:br>
              <a:rPr lang="en-US" altLang="en-US" baseline="0" dirty="0">
                <a:latin typeface="Arial" panose="020B0604020202020204" pitchFamily="34" charset="0"/>
              </a:rPr>
            </a:br>
            <a:br>
              <a:rPr lang="en-US" dirty="0"/>
            </a:br>
            <a:endParaRPr lang="en-US" altLang="en-US" baseline="0" dirty="0">
              <a:latin typeface="Arial" panose="020B0604020202020204" pitchFamily="34" charset="0"/>
            </a:endParaRPr>
          </a:p>
        </p:txBody>
      </p:sp>
    </p:spTree>
    <p:extLst>
      <p:ext uri="{BB962C8B-B14F-4D97-AF65-F5344CB8AC3E}">
        <p14:creationId xmlns:p14="http://schemas.microsoft.com/office/powerpoint/2010/main" val="708365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Here’s the website where I downloaded this one.</a:t>
            </a:r>
            <a:br>
              <a:rPr lang="en-US" baseline="0" dirty="0"/>
            </a:br>
            <a:br>
              <a:rPr lang="en-US" baseline="0" dirty="0"/>
            </a:b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37</a:t>
            </a:fld>
            <a:endParaRPr lang="en-US" altLang="en-US" dirty="0"/>
          </a:p>
        </p:txBody>
      </p:sp>
    </p:spTree>
    <p:extLst>
      <p:ext uri="{BB962C8B-B14F-4D97-AF65-F5344CB8AC3E}">
        <p14:creationId xmlns:p14="http://schemas.microsoft.com/office/powerpoint/2010/main" val="1976041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the receipt I keep for my records—in my project folder, for easy access.</a:t>
            </a:r>
          </a:p>
        </p:txBody>
      </p:sp>
      <p:sp>
        <p:nvSpPr>
          <p:cNvPr id="4" name="Slide Number Placeholder 3"/>
          <p:cNvSpPr>
            <a:spLocks noGrp="1"/>
          </p:cNvSpPr>
          <p:nvPr>
            <p:ph type="sldNum" sz="quarter" idx="5"/>
          </p:nvPr>
        </p:nvSpPr>
        <p:spPr/>
        <p:txBody>
          <a:bodyPr/>
          <a:lstStyle/>
          <a:p>
            <a:pPr>
              <a:defRPr/>
            </a:pPr>
            <a:fld id="{EFE6CE14-8905-4826-BE30-FD7671E3AFEC}" type="slidenum">
              <a:rPr lang="en-US" altLang="en-US" smtClean="0"/>
              <a:pPr>
                <a:defRPr/>
              </a:pPr>
              <a:t>38</a:t>
            </a:fld>
            <a:endParaRPr lang="en-US" altLang="en-US" dirty="0"/>
          </a:p>
        </p:txBody>
      </p:sp>
    </p:spTree>
    <p:extLst>
      <p:ext uri="{BB962C8B-B14F-4D97-AF65-F5344CB8AC3E}">
        <p14:creationId xmlns:p14="http://schemas.microsoft.com/office/powerpoint/2010/main" val="3752784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Our next videos will provide much more information and context about each of these conditions.</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a:defRPr/>
            </a:pPr>
            <a:fld id="{EFE6CE14-8905-4826-BE30-FD7671E3AFEC}" type="slidenum">
              <a:rPr lang="en-US" altLang="en-US" smtClean="0"/>
              <a:pPr>
                <a:defRPr/>
              </a:pPr>
              <a:t>39</a:t>
            </a:fld>
            <a:endParaRPr lang="en-US" altLang="en-US" dirty="0"/>
          </a:p>
        </p:txBody>
      </p:sp>
    </p:spTree>
    <p:extLst>
      <p:ext uri="{BB962C8B-B14F-4D97-AF65-F5344CB8AC3E}">
        <p14:creationId xmlns:p14="http://schemas.microsoft.com/office/powerpoint/2010/main" val="385677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pPr algn="l" fontAlgn="auto">
              <a:spcAft>
                <a:spcPts val="0"/>
              </a:spcAft>
            </a:pPr>
            <a:r>
              <a:rPr lang="en-US" altLang="en-US" dirty="0">
                <a:latin typeface="Arial" panose="020B0604020202020204" pitchFamily="34" charset="0"/>
              </a:rPr>
              <a:t>V.O.</a:t>
            </a:r>
            <a:r>
              <a:rPr lang="en-US" altLang="en-US" baseline="0" dirty="0">
                <a:latin typeface="Arial" panose="020B0604020202020204" pitchFamily="34" charset="0"/>
              </a:rPr>
              <a:t> </a:t>
            </a:r>
            <a:r>
              <a:rPr lang="en-US" altLang="en-US" sz="1200" dirty="0"/>
              <a:t>How many of you have snagged your favorite song and used it as a sound track for a video you made?</a:t>
            </a:r>
            <a:br>
              <a:rPr lang="en-US" altLang="en-US" sz="1200" dirty="0"/>
            </a:br>
            <a:br>
              <a:rPr lang="en-US" altLang="en-US" sz="1200" dirty="0"/>
            </a:br>
            <a:r>
              <a:rPr lang="en-US" altLang="en-US" sz="1200" dirty="0"/>
              <a:t>_________________________</a:t>
            </a:r>
            <a:br>
              <a:rPr lang="en-US" altLang="en-US" sz="1200" dirty="0"/>
            </a:br>
            <a:br>
              <a:rPr lang="en-US" altLang="en-US" sz="1200" dirty="0"/>
            </a:br>
            <a:r>
              <a:rPr lang="en-US" altLang="en-US" sz="1200" dirty="0"/>
              <a:t>MEDIA SOURCE:</a:t>
            </a:r>
            <a:br>
              <a:rPr lang="en-US" altLang="en-US" sz="1200" dirty="0"/>
            </a:br>
            <a:br>
              <a:rPr lang="en-US" altLang="en-US" sz="1200" dirty="0"/>
            </a:br>
            <a:r>
              <a:rPr lang="en-US" sz="1200" kern="1200" dirty="0">
                <a:solidFill>
                  <a:schemeClr val="tx1"/>
                </a:solidFill>
                <a:effectLst/>
                <a:latin typeface="Arial" charset="0"/>
                <a:ea typeface="+mn-ea"/>
                <a:cs typeface="+mn-cs"/>
              </a:rPr>
              <a:t>SFX: “Dog Snarling” (dogsbarking.mp3)</a:t>
            </a:r>
            <a:br>
              <a:rPr lang="en-US" sz="1200" kern="1200" dirty="0">
                <a:solidFill>
                  <a:schemeClr val="tx1"/>
                </a:solidFill>
                <a:effectLst/>
                <a:latin typeface="Arial" charset="0"/>
                <a:ea typeface="+mn-ea"/>
                <a:cs typeface="+mn-cs"/>
              </a:rPr>
            </a:br>
            <a:r>
              <a:rPr lang="en-US" sz="1200" u="sng" kern="1200" dirty="0">
                <a:solidFill>
                  <a:schemeClr val="tx1"/>
                </a:solidFill>
                <a:effectLst/>
                <a:latin typeface="Arial" charset="0"/>
                <a:ea typeface="+mn-ea"/>
                <a:cs typeface="+mn-cs"/>
                <a:hlinkClick r:id="rId3"/>
              </a:rPr>
              <a:t>https://www.youtube.com/</a:t>
            </a:r>
            <a:r>
              <a:rPr lang="en-US" sz="1200" u="sng" kern="1200" dirty="0" err="1">
                <a:solidFill>
                  <a:schemeClr val="tx1"/>
                </a:solidFill>
                <a:effectLst/>
                <a:latin typeface="Arial" charset="0"/>
                <a:ea typeface="+mn-ea"/>
                <a:cs typeface="+mn-cs"/>
                <a:hlinkClick r:id="rId3"/>
              </a:rPr>
              <a:t>audiolibrary</a:t>
            </a:r>
            <a:r>
              <a:rPr lang="en-US" sz="1200" u="sng" kern="1200" dirty="0">
                <a:solidFill>
                  <a:schemeClr val="tx1"/>
                </a:solidFill>
                <a:effectLst/>
                <a:latin typeface="Arial" charset="0"/>
                <a:ea typeface="+mn-ea"/>
                <a:cs typeface="+mn-cs"/>
                <a:hlinkClick r:id="rId3"/>
              </a:rPr>
              <a:t>/</a:t>
            </a:r>
            <a:r>
              <a:rPr lang="en-US" sz="1200" u="sng" kern="1200" dirty="0" err="1">
                <a:solidFill>
                  <a:schemeClr val="tx1"/>
                </a:solidFill>
                <a:effectLst/>
                <a:latin typeface="Arial" charset="0"/>
                <a:ea typeface="+mn-ea"/>
                <a:cs typeface="+mn-cs"/>
                <a:hlinkClick r:id="rId3"/>
              </a:rPr>
              <a:t>soundeffects?ar</a:t>
            </a:r>
            <a:r>
              <a:rPr lang="en-US" sz="1200" u="sng" kern="1200" dirty="0">
                <a:solidFill>
                  <a:schemeClr val="tx1"/>
                </a:solidFill>
                <a:effectLst/>
                <a:latin typeface="Arial" charset="0"/>
                <a:ea typeface="+mn-ea"/>
                <a:cs typeface="+mn-cs"/>
                <a:hlinkClick r:id="rId3"/>
              </a:rPr>
              <a:t>=1583940074092&amp;nv=1</a:t>
            </a:r>
            <a:r>
              <a:rPr lang="en-US" altLang="en-US" sz="1200" dirty="0"/>
              <a:t>“dogbarking.mp3”</a:t>
            </a:r>
            <a:br>
              <a:rPr lang="en-US" altLang="en-US" sz="1200" dirty="0"/>
            </a:br>
            <a:r>
              <a:rPr lang="en-US" altLang="en-US" sz="1200" dirty="0"/>
              <a:t>YouTube Audio Library (free download)</a:t>
            </a:r>
          </a:p>
          <a:p>
            <a:pPr algn="l" fontAlgn="auto">
              <a:spcAft>
                <a:spcPts val="0"/>
              </a:spcAft>
            </a:pPr>
            <a:br>
              <a:rPr lang="en-US" altLang="en-US" dirty="0">
                <a:latin typeface="Arial" panose="020B0604020202020204" pitchFamily="34" charset="0"/>
              </a:rPr>
            </a:br>
            <a:r>
              <a:rPr lang="en-US" altLang="en-US" dirty="0">
                <a:latin typeface="Arial" panose="020B0604020202020204" pitchFamily="34" charset="0"/>
              </a:rPr>
              <a:t>Screen shot:</a:t>
            </a:r>
            <a:br>
              <a:rPr lang="en-US" altLang="en-US" dirty="0">
                <a:latin typeface="Arial" panose="020B0604020202020204" pitchFamily="34" charset="0"/>
              </a:rPr>
            </a:br>
            <a:r>
              <a:rPr lang="en-US" altLang="en-US" dirty="0">
                <a:latin typeface="Arial" panose="020B0604020202020204" pitchFamily="34" charset="0"/>
              </a:rPr>
              <a:t>Baha</a:t>
            </a:r>
            <a:r>
              <a:rPr lang="en-US" altLang="en-US" baseline="0" dirty="0">
                <a:latin typeface="Arial" panose="020B0604020202020204" pitchFamily="34" charset="0"/>
              </a:rPr>
              <a:t> Men. “Who Let the Dogs Out.”</a:t>
            </a:r>
            <a:br>
              <a:rPr lang="en-US" altLang="en-US" baseline="0" dirty="0">
                <a:latin typeface="Arial" panose="020B0604020202020204" pitchFamily="34" charset="0"/>
              </a:rPr>
            </a:br>
            <a:r>
              <a:rPr lang="en-US" altLang="en-US" baseline="0" dirty="0">
                <a:latin typeface="Arial" panose="020B0604020202020204" pitchFamily="34" charset="0"/>
              </a:rPr>
              <a:t>Posted to YouTube by </a:t>
            </a:r>
            <a:r>
              <a:rPr lang="en-US" altLang="en-US" baseline="0" dirty="0" err="1">
                <a:latin typeface="Arial" panose="020B0604020202020204" pitchFamily="34" charset="0"/>
              </a:rPr>
              <a:t>Atriem</a:t>
            </a:r>
            <a:r>
              <a:rPr lang="en-US" altLang="en-US" baseline="0" dirty="0">
                <a:latin typeface="Arial" panose="020B0604020202020204" pitchFamily="34" charset="0"/>
              </a:rPr>
              <a:t> Records: </a:t>
            </a:r>
            <a:r>
              <a:rPr lang="en-US" dirty="0">
                <a:hlinkClick r:id="rId4"/>
              </a:rPr>
              <a:t>https://www.youtube.com/watch?v=Qkuu0Lwb5EM</a:t>
            </a:r>
            <a:r>
              <a:rPr lang="en-US" dirty="0"/>
              <a:t>. </a:t>
            </a:r>
            <a:br>
              <a:rPr lang="en-US" dirty="0"/>
            </a:br>
            <a:r>
              <a:rPr lang="en-US" dirty="0"/>
              <a:t>Accessed: 20</a:t>
            </a:r>
            <a:r>
              <a:rPr lang="en-US" baseline="0" dirty="0"/>
              <a:t> Jun 2018</a:t>
            </a:r>
            <a:br>
              <a:rPr lang="en-US" altLang="en-US" baseline="0" dirty="0">
                <a:latin typeface="Arial" panose="020B0604020202020204" pitchFamily="34" charset="0"/>
              </a:rPr>
            </a:br>
            <a:br>
              <a:rPr lang="en-US" altLang="en-US" sz="1200" dirty="0"/>
            </a:br>
            <a:br>
              <a:rPr lang="en-US" altLang="en-US" sz="1200" dirty="0"/>
            </a:br>
            <a:br>
              <a:rPr lang="en-US" sz="1400" dirty="0"/>
            </a:br>
            <a:endParaRPr lang="en-US" altLang="en-US" sz="1400" dirty="0">
              <a:solidFill>
                <a:srgbClr val="EAEAEA"/>
              </a:solidFill>
            </a:endParaRPr>
          </a:p>
        </p:txBody>
      </p:sp>
      <p:sp>
        <p:nvSpPr>
          <p:cNvPr id="153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88C0DD-2728-447C-AF28-C7FB0D4F6935}" type="slidenum">
              <a:rPr lang="en-US" altLang="en-US" smtClean="0"/>
              <a:pPr/>
              <a:t>4</a:t>
            </a:fld>
            <a:endParaRPr lang="en-US" altLang="en-US" dirty="0"/>
          </a:p>
        </p:txBody>
      </p:sp>
    </p:spTree>
    <p:extLst>
      <p:ext uri="{BB962C8B-B14F-4D97-AF65-F5344CB8AC3E}">
        <p14:creationId xmlns:p14="http://schemas.microsoft.com/office/powerpoint/2010/main" val="2511393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Meanwhile, here’s a group treasure hunt exercise your instructor might use to reinforce concepts in the video. </a:t>
            </a:r>
          </a:p>
        </p:txBody>
      </p:sp>
      <p:sp>
        <p:nvSpPr>
          <p:cNvPr id="4" name="Slide Number Placeholder 3"/>
          <p:cNvSpPr>
            <a:spLocks noGrp="1"/>
          </p:cNvSpPr>
          <p:nvPr>
            <p:ph type="sldNum" sz="quarter" idx="5"/>
          </p:nvPr>
        </p:nvSpPr>
        <p:spPr/>
        <p:txBody>
          <a:bodyPr/>
          <a:lstStyle/>
          <a:p>
            <a:pPr>
              <a:defRPr/>
            </a:pPr>
            <a:fld id="{EFE6CE14-8905-4826-BE30-FD7671E3AFEC}" type="slidenum">
              <a:rPr lang="en-US" altLang="en-US" smtClean="0"/>
              <a:pPr>
                <a:defRPr/>
              </a:pPr>
              <a:t>40</a:t>
            </a:fld>
            <a:endParaRPr lang="en-US" altLang="en-US" dirty="0"/>
          </a:p>
        </p:txBody>
      </p:sp>
    </p:spTree>
    <p:extLst>
      <p:ext uri="{BB962C8B-B14F-4D97-AF65-F5344CB8AC3E}">
        <p14:creationId xmlns:p14="http://schemas.microsoft.com/office/powerpoint/2010/main" val="1848368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who are provided access can use this video series for traditional use, flipped classes, or online testing.</a:t>
            </a:r>
            <a:br>
              <a:rPr lang="en-US" dirty="0"/>
            </a:br>
            <a:r>
              <a:rPr lang="en-US" baseline="0" dirty="0">
                <a:latin typeface="Arial" panose="020B0604020202020204" pitchFamily="34" charset="0"/>
              </a:rPr>
              <a:t>And class exercises appear at the end of each segment.</a:t>
            </a:r>
            <a:br>
              <a:rPr lang="en-US" baseline="0" dirty="0">
                <a:latin typeface="Arial" panose="020B0604020202020204" pitchFamily="34" charset="0"/>
              </a:rPr>
            </a:br>
            <a:r>
              <a:rPr lang="en-US" baseline="0" dirty="0">
                <a:latin typeface="Arial" panose="020B0604020202020204" pitchFamily="34" charset="0"/>
              </a:rPr>
              <a:t>These materials are for educational use and are not licensed for commercial screening.</a:t>
            </a:r>
            <a:br>
              <a:rPr lang="en-US" dirty="0"/>
            </a:br>
            <a:r>
              <a:rPr lang="en-US" dirty="0"/>
              <a:t>___________________________________________</a:t>
            </a:r>
            <a:br>
              <a:rPr lang="en-US" dirty="0"/>
            </a:br>
            <a:br>
              <a:rPr lang="en-US" dirty="0"/>
            </a:br>
            <a:r>
              <a:rPr lang="en-US" dirty="0"/>
              <a:t>MEDIA</a:t>
            </a:r>
            <a:r>
              <a:rPr lang="en-US" baseline="0" dirty="0"/>
              <a:t> SOURCES:</a:t>
            </a:r>
            <a:br>
              <a:rPr lang="en-US" baseline="0" dirty="0"/>
            </a:br>
            <a:br>
              <a:rPr lang="en-US" dirty="0"/>
            </a:br>
            <a:r>
              <a:rPr lang="en-US" altLang="en-US" baseline="0" dirty="0">
                <a:latin typeface="Arial" panose="020B0604020202020204" pitchFamily="34" charset="0"/>
              </a:rPr>
              <a:t>Purchased license at VectorStock.com through account: Juliet Davis</a:t>
            </a:r>
            <a:br>
              <a:rPr lang="en-US" altLang="en-US" baseline="0" dirty="0">
                <a:latin typeface="Arial" panose="020B0604020202020204" pitchFamily="34" charset="0"/>
              </a:rPr>
            </a:br>
            <a:r>
              <a:rPr lang="en-US" dirty="0">
                <a:hlinkClick r:id="rId3"/>
              </a:rPr>
              <a:t>https://www.vectorstock.com/royalty-free-vector/teacher-male-with-documents-character-vector-25078218</a:t>
            </a: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41</a:t>
            </a:fld>
            <a:endParaRPr lang="en-US" altLang="en-US" dirty="0"/>
          </a:p>
        </p:txBody>
      </p:sp>
    </p:spTree>
    <p:extLst>
      <p:ext uri="{BB962C8B-B14F-4D97-AF65-F5344CB8AC3E}">
        <p14:creationId xmlns:p14="http://schemas.microsoft.com/office/powerpoint/2010/main" val="2635996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Let your teacher know if you have any questions about this introduction.</a:t>
            </a: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42</a:t>
            </a:fld>
            <a:endParaRPr lang="en-US" altLang="en-US" dirty="0"/>
          </a:p>
        </p:txBody>
      </p:sp>
    </p:spTree>
    <p:extLst>
      <p:ext uri="{BB962C8B-B14F-4D97-AF65-F5344CB8AC3E}">
        <p14:creationId xmlns:p14="http://schemas.microsoft.com/office/powerpoint/2010/main" val="1139533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IMAGE SOURCE:</a:t>
            </a:r>
          </a:p>
          <a:p>
            <a:br>
              <a:rPr lang="en-US" dirty="0"/>
            </a:br>
            <a:r>
              <a:rPr lang="en-US" dirty="0"/>
              <a:t>“</a:t>
            </a:r>
            <a:r>
              <a:rPr lang="en-US" sz="1200" b="0" i="0" kern="1200" dirty="0">
                <a:solidFill>
                  <a:schemeClr val="tx1"/>
                </a:solidFill>
                <a:effectLst/>
                <a:latin typeface="Arial" charset="0"/>
                <a:ea typeface="+mn-ea"/>
                <a:cs typeface="+mn-cs"/>
              </a:rPr>
              <a:t>The 34 Most Hilarious But Awful Pet Haircuts”</a:t>
            </a:r>
          </a:p>
          <a:p>
            <a:r>
              <a:rPr lang="en-US" sz="1200" b="1" i="0" u="none" strike="noStrike" kern="1200" cap="all" dirty="0">
                <a:solidFill>
                  <a:schemeClr val="tx1"/>
                </a:solidFill>
                <a:effectLst/>
                <a:latin typeface="Arial" charset="0"/>
                <a:ea typeface="+mn-ea"/>
                <a:cs typeface="+mn-cs"/>
                <a:hlinkClick r:id="rId3"/>
              </a:rPr>
              <a:t>BLAZE PRESS</a:t>
            </a:r>
            <a:r>
              <a:rPr lang="en-US" sz="1200" b="1" i="0" u="none" strike="noStrike" kern="1200" cap="all" dirty="0">
                <a:solidFill>
                  <a:schemeClr val="tx1"/>
                </a:solidFill>
                <a:effectLst/>
                <a:latin typeface="Arial" charset="0"/>
                <a:ea typeface="+mn-ea"/>
                <a:cs typeface="+mn-cs"/>
              </a:rPr>
              <a:t> </a:t>
            </a:r>
            <a:r>
              <a:rPr lang="en-US" sz="1200" b="1" i="0" kern="1200" cap="all" dirty="0">
                <a:solidFill>
                  <a:schemeClr val="tx1"/>
                </a:solidFill>
                <a:effectLst/>
                <a:latin typeface="Arial" charset="0"/>
                <a:ea typeface="+mn-ea"/>
                <a:cs typeface="+mn-cs"/>
              </a:rPr>
              <a:t>UPDATED:MAR 24, 2015 ORIGINAL:MAR 14, 2014</a:t>
            </a:r>
            <a:br>
              <a:rPr lang="en-US" sz="1200" b="1" i="0" kern="1200" cap="all" dirty="0">
                <a:solidFill>
                  <a:schemeClr val="tx1"/>
                </a:solidFill>
                <a:effectLst/>
                <a:latin typeface="Arial" charset="0"/>
                <a:ea typeface="+mn-ea"/>
                <a:cs typeface="+mn-cs"/>
              </a:rPr>
            </a:br>
            <a:r>
              <a:rPr lang="en-US" dirty="0">
                <a:hlinkClick r:id="rId4"/>
              </a:rPr>
              <a:t>https://blazepress.com/2014/03/34-hilarious-awful-pet-haircuts/</a:t>
            </a:r>
            <a:endParaRPr lang="en-US" sz="1200" b="1" i="0" kern="1200" cap="all"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43</a:t>
            </a:fld>
            <a:endParaRPr lang="en-US" altLang="en-US" dirty="0"/>
          </a:p>
        </p:txBody>
      </p:sp>
    </p:spTree>
    <p:extLst>
      <p:ext uri="{BB962C8B-B14F-4D97-AF65-F5344CB8AC3E}">
        <p14:creationId xmlns:p14="http://schemas.microsoft.com/office/powerpoint/2010/main" val="2658174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If so, you could be guilty of . . . </a:t>
            </a:r>
            <a:br>
              <a:rPr lang="en-US" altLang="en-US" dirty="0">
                <a:latin typeface="Arial" panose="020B0604020202020204" pitchFamily="34" charset="0"/>
              </a:rPr>
            </a:br>
            <a:r>
              <a:rPr lang="en-US" altLang="en-US" dirty="0">
                <a:latin typeface="Arial" panose="020B0604020202020204" pitchFamily="34" charset="0"/>
              </a:rPr>
              <a:t>_________________________</a:t>
            </a:r>
          </a:p>
          <a:p>
            <a:endParaRPr 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MEDIA SOURCES:</a:t>
            </a:r>
            <a:br>
              <a:rPr lang="en-US" dirty="0"/>
            </a:br>
            <a:br>
              <a:rPr lang="en-US" dirty="0"/>
            </a:br>
            <a:r>
              <a:rPr lang="en-US" dirty="0"/>
              <a:t>SOUND: Flashkit.com (free download) Posted 4/13/2006</a:t>
            </a:r>
            <a:br>
              <a:rPr lang="en-US" dirty="0"/>
            </a:br>
            <a:r>
              <a:rPr lang="en-US" dirty="0"/>
              <a:t>“Crying Kid” by Connor Purcell,</a:t>
            </a:r>
            <a:r>
              <a:rPr lang="en-US" baseline="0" dirty="0"/>
              <a:t> </a:t>
            </a:r>
            <a:r>
              <a:rPr lang="en-US" dirty="0"/>
              <a:t> </a:t>
            </a:r>
            <a:r>
              <a:rPr lang="en-US" sz="1200" b="0" i="0" u="sng" kern="1200" dirty="0">
                <a:solidFill>
                  <a:schemeClr val="tx1"/>
                </a:solidFill>
                <a:effectLst/>
                <a:latin typeface="Arial" charset="0"/>
                <a:ea typeface="+mn-ea"/>
                <a:cs typeface="+mn-cs"/>
                <a:hlinkClick r:id="rId3"/>
              </a:rPr>
              <a:t>Freeware</a:t>
            </a:r>
            <a:r>
              <a:rPr lang="en-US" sz="1200" b="0" i="0" kern="1200" dirty="0">
                <a:solidFill>
                  <a:schemeClr val="tx1"/>
                </a:solidFill>
                <a:effectLst/>
                <a:latin typeface="Arial" charset="0"/>
                <a:ea typeface="+mn-ea"/>
                <a:cs typeface="+mn-cs"/>
              </a:rPr>
              <a:t> </a:t>
            </a:r>
            <a:br>
              <a:rPr lang="en-US" sz="1200" b="0" i="0" kern="1200" dirty="0">
                <a:solidFill>
                  <a:schemeClr val="tx1"/>
                </a:solidFill>
                <a:effectLst/>
                <a:latin typeface="Arial" charset="0"/>
                <a:ea typeface="+mn-ea"/>
                <a:cs typeface="+mn-cs"/>
              </a:rPr>
            </a:br>
            <a:r>
              <a:rPr lang="en-US" dirty="0">
                <a:hlinkClick r:id="rId4"/>
              </a:rPr>
              <a:t>http://www.flashkit.com/soundfx/People/Crying</a:t>
            </a:r>
            <a:br>
              <a:rPr lang="en-US" dirty="0"/>
            </a:br>
            <a:r>
              <a:rPr lang="en-US" dirty="0"/>
              <a:t>Accessed: 5/20/2019</a:t>
            </a:r>
            <a:br>
              <a:rPr lang="en-US" dirty="0"/>
            </a:br>
            <a:br>
              <a:rPr lang="en-US" dirty="0"/>
            </a:br>
            <a:r>
              <a:rPr lang="en-US" dirty="0"/>
              <a:t>IMAGE SOURCE:</a:t>
            </a:r>
            <a:br>
              <a:rPr lang="en-US" dirty="0"/>
            </a:br>
            <a:br>
              <a:rPr lang="en-US" dirty="0"/>
            </a:br>
            <a:r>
              <a:rPr lang="en-US" dirty="0"/>
              <a:t>NOTE: This</a:t>
            </a:r>
            <a:r>
              <a:rPr lang="en-US" baseline="0" dirty="0"/>
              <a:t> image and source will be part of a critical thinking exercise at the end of the presentation</a:t>
            </a:r>
            <a:br>
              <a:rPr lang="en-US" baseline="0" dirty="0"/>
            </a:br>
            <a:r>
              <a:rPr lang="en-US" baseline="0" dirty="0"/>
              <a:t>and is included under the auspices of fair use for educational purposes.</a:t>
            </a:r>
            <a:br>
              <a:rPr lang="en-US" baseline="0" dirty="0"/>
            </a:br>
            <a:r>
              <a:rPr lang="en-US" dirty="0"/>
              <a:t>Image</a:t>
            </a:r>
            <a:r>
              <a:rPr lang="en-US" baseline="0" dirty="0"/>
              <a:t> Credit</a:t>
            </a:r>
            <a:r>
              <a:rPr lang="en-US" dirty="0"/>
              <a:t>: </a:t>
            </a:r>
            <a:r>
              <a:rPr lang="en-US" sz="1200" b="0" i="0" kern="1200" dirty="0">
                <a:solidFill>
                  <a:schemeClr val="tx1"/>
                </a:solidFill>
                <a:effectLst/>
                <a:latin typeface="Arial" charset="0"/>
                <a:ea typeface="+mn-ea"/>
                <a:cs typeface="+mn-cs"/>
              </a:rPr>
              <a:t>DENIS CHARLET/AFP/Getty Images (permission not granted for free downloads)</a:t>
            </a:r>
            <a:br>
              <a:rPr lang="en-US" dirty="0"/>
            </a:br>
            <a:r>
              <a:rPr lang="en-US" dirty="0"/>
              <a:t>Featured</a:t>
            </a:r>
            <a:r>
              <a:rPr lang="en-US" baseline="0" dirty="0"/>
              <a:t> in </a:t>
            </a:r>
            <a:r>
              <a:rPr lang="en-US" i="0" baseline="0" dirty="0"/>
              <a:t>this article:</a:t>
            </a:r>
            <a:br>
              <a:rPr lang="en-US" baseline="0" dirty="0"/>
            </a:br>
            <a:r>
              <a:rPr lang="en-US" sz="1200" b="0" i="0" kern="1200" dirty="0">
                <a:solidFill>
                  <a:schemeClr val="tx1"/>
                </a:solidFill>
                <a:effectLst/>
                <a:latin typeface="Arial" charset="0"/>
                <a:ea typeface="+mn-ea"/>
                <a:cs typeface="+mn-cs"/>
              </a:rPr>
              <a:t>Cherlynn Low, </a:t>
            </a:r>
            <a:r>
              <a:rPr lang="en-US" sz="1200" b="0" i="1" kern="1200" dirty="0">
                <a:solidFill>
                  <a:schemeClr val="tx1"/>
                </a:solidFill>
                <a:effectLst/>
                <a:latin typeface="Arial" charset="0"/>
                <a:ea typeface="+mn-ea"/>
                <a:cs typeface="+mn-cs"/>
              </a:rPr>
              <a:t>Huffington Post</a:t>
            </a:r>
            <a:r>
              <a:rPr lang="en-US" sz="1200" b="0" i="0" kern="1200" dirty="0">
                <a:solidFill>
                  <a:schemeClr val="tx1"/>
                </a:solidFill>
                <a:effectLst/>
                <a:latin typeface="Arial" charset="0"/>
                <a:ea typeface="+mn-ea"/>
                <a:cs typeface="+mn-cs"/>
              </a:rPr>
              <a:t>, “Pets vs. Facebook: Dogs And Cats Better For Relationships Than Social Media, Study Says,” 6/18/2013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https://www.huffingtonpost.com/2013/06/18/pets-facebook-social-life-media_n_3461329.html</a:t>
            </a:r>
          </a:p>
          <a:p>
            <a:r>
              <a:rPr lang="en-US" sz="1200" b="0" i="0" kern="1200" dirty="0">
                <a:solidFill>
                  <a:schemeClr val="tx1"/>
                </a:solidFill>
                <a:effectLst/>
                <a:latin typeface="Arial" charset="0"/>
                <a:ea typeface="+mn-ea"/>
                <a:cs typeface="+mn-cs"/>
              </a:rPr>
              <a:t>TO GO WITH AFP STORY BY ISABELLE TOUSSAINT - A dog stands in front of a computer screen with a Facebook page opened on it, on January 4, 2013 in Lille, Northern France. </a:t>
            </a: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44</a:t>
            </a:fld>
            <a:endParaRPr lang="en-US" altLang="en-US" dirty="0"/>
          </a:p>
        </p:txBody>
      </p:sp>
    </p:spTree>
    <p:extLst>
      <p:ext uri="{BB962C8B-B14F-4D97-AF65-F5344CB8AC3E}">
        <p14:creationId xmlns:p14="http://schemas.microsoft.com/office/powerpoint/2010/main" val="1410384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45</a:t>
            </a:fld>
            <a:endParaRPr lang="en-US" altLang="en-US" dirty="0"/>
          </a:p>
        </p:txBody>
      </p:sp>
    </p:spTree>
    <p:extLst>
      <p:ext uri="{BB962C8B-B14F-4D97-AF65-F5344CB8AC3E}">
        <p14:creationId xmlns:p14="http://schemas.microsoft.com/office/powerpoint/2010/main" val="1201400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B54208-5CDC-40A8-8F3F-819D60B7E130}" type="slidenum">
              <a:rPr lang="en-US" altLang="en-US" smtClean="0"/>
              <a:pPr/>
              <a:t>5</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[Music up and under]</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V.O. . . . Yikes, not good. What happened next? You probably had to change the music if you wanted to post it online.</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_____________</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MEDIA SOURCE:</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Baha</a:t>
            </a:r>
            <a:r>
              <a:rPr lang="en-US" altLang="en-US" baseline="0" dirty="0">
                <a:latin typeface="Arial" panose="020B0604020202020204" pitchFamily="34" charset="0"/>
              </a:rPr>
              <a:t> Men. “Who Let the Dogs Out.”   Records, 2000.</a:t>
            </a:r>
            <a:br>
              <a:rPr lang="en-US" altLang="en-US" baseline="0" dirty="0">
                <a:latin typeface="Arial" panose="020B0604020202020204" pitchFamily="34" charset="0"/>
              </a:rPr>
            </a:br>
            <a:r>
              <a:rPr lang="en-US" altLang="en-US" baseline="0" dirty="0">
                <a:latin typeface="Arial" panose="020B0604020202020204" pitchFamily="34" charset="0"/>
              </a:rPr>
              <a:t>Posted to YouTube by Atriem Records: </a:t>
            </a:r>
            <a:r>
              <a:rPr lang="en-US" dirty="0">
                <a:hlinkClick r:id="rId3"/>
              </a:rPr>
              <a:t>https://www.youtube.com/watch?v=Qkuu0Lwb5EM</a:t>
            </a:r>
            <a:r>
              <a:rPr lang="en-US" dirty="0"/>
              <a:t>. </a:t>
            </a:r>
            <a:br>
              <a:rPr lang="en-US" dirty="0"/>
            </a:br>
            <a:r>
              <a:rPr lang="en-US" dirty="0"/>
              <a:t>Accessed: 20</a:t>
            </a:r>
            <a:r>
              <a:rPr lang="en-US" baseline="0" dirty="0"/>
              <a:t> Jun 2018</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Featured under the auspices of fair use for educational purposes, in limited amount, to demonstrate a common student  practice.</a:t>
            </a:r>
            <a:endParaRPr lang="en-US" altLang="en-US" dirty="0">
              <a:latin typeface="Arial" panose="020B0604020202020204" pitchFamily="34" charset="0"/>
            </a:endParaRPr>
          </a:p>
        </p:txBody>
      </p:sp>
    </p:spTree>
    <p:extLst>
      <p:ext uri="{BB962C8B-B14F-4D97-AF65-F5344CB8AC3E}">
        <p14:creationId xmlns:p14="http://schemas.microsoft.com/office/powerpoint/2010/main" val="1181669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a:t>
            </a:r>
            <a:r>
              <a:rPr lang="en-US" baseline="0" dirty="0"/>
              <a:t> . . and lose all those cool edits you synched with the music? (Bummer?)</a:t>
            </a:r>
            <a:br>
              <a:rPr lang="en-US" dirty="0"/>
            </a:br>
            <a:br>
              <a:rPr lang="en-US" dirty="0"/>
            </a:br>
            <a:r>
              <a:rPr lang="en-US" dirty="0"/>
              <a:t>_____________________</a:t>
            </a:r>
            <a:br>
              <a:rPr lang="en-US" dirty="0"/>
            </a:br>
            <a:br>
              <a:rPr lang="en-US" dirty="0"/>
            </a:br>
            <a:r>
              <a:rPr lang="en-US" dirty="0"/>
              <a:t>MEDIA SOURCES:</a:t>
            </a:r>
            <a:br>
              <a:rPr lang="en-US" dirty="0"/>
            </a:br>
            <a:br>
              <a:rPr lang="en-US" dirty="0"/>
            </a:br>
            <a:r>
              <a:rPr lang="en-US" dirty="0"/>
              <a:t>SFX: Flashkit.com (free download)</a:t>
            </a:r>
            <a:br>
              <a:rPr lang="en-US" dirty="0"/>
            </a:br>
            <a:r>
              <a:rPr lang="en-US" dirty="0"/>
              <a:t>“urrg” </a:t>
            </a:r>
            <a:r>
              <a:rPr lang="en-US" sz="1200" b="0" i="0" u="sng" kern="1200" dirty="0">
                <a:solidFill>
                  <a:schemeClr val="tx1"/>
                </a:solidFill>
                <a:effectLst/>
                <a:latin typeface="Arial" charset="0"/>
                <a:ea typeface="+mn-ea"/>
                <a:cs typeface="+mn-cs"/>
                <a:hlinkClick r:id="rId3"/>
              </a:rPr>
              <a:t>Demo</a:t>
            </a:r>
            <a:r>
              <a:rPr lang="en-US" sz="1200" b="0" i="0" kern="1200" dirty="0">
                <a:solidFill>
                  <a:schemeClr val="tx1"/>
                </a:solidFill>
                <a:effectLst/>
                <a:latin typeface="Arial" charset="0"/>
                <a:ea typeface="+mn-ea"/>
                <a:cs typeface="+mn-cs"/>
              </a:rPr>
              <a:t> Sound Effect by Tom Soron,</a:t>
            </a:r>
            <a:r>
              <a:rPr lang="en-US" sz="1200" b="0" i="0" kern="1200" baseline="0" dirty="0">
                <a:solidFill>
                  <a:schemeClr val="tx1"/>
                </a:solidFill>
                <a:effectLst/>
                <a:latin typeface="Arial" charset="0"/>
                <a:ea typeface="+mn-ea"/>
                <a:cs typeface="+mn-cs"/>
              </a:rPr>
              <a:t> p</a:t>
            </a:r>
            <a:r>
              <a:rPr lang="en-US" dirty="0"/>
              <a:t>osted 6/20/2002</a:t>
            </a:r>
            <a:br>
              <a:rPr lang="en-US" sz="1200" b="0" i="0" kern="1200" dirty="0">
                <a:solidFill>
                  <a:schemeClr val="tx1"/>
                </a:solidFill>
                <a:effectLst/>
                <a:latin typeface="Arial" charset="0"/>
                <a:ea typeface="+mn-ea"/>
                <a:cs typeface="+mn-cs"/>
              </a:rPr>
            </a:br>
            <a:r>
              <a:rPr lang="en-US" dirty="0">
                <a:hlinkClick r:id="rId4"/>
              </a:rPr>
              <a:t>http://www.flashkit.com/soundfx/People/Grunts/urrg-Tom_Soro-7776/index.php</a:t>
            </a:r>
            <a:br>
              <a:rPr lang="en-US" dirty="0"/>
            </a:br>
            <a:r>
              <a:rPr lang="en-US" dirty="0"/>
              <a:t>Accessed 6/20/2018</a:t>
            </a:r>
            <a:br>
              <a:rPr lang="en-US" dirty="0"/>
            </a:br>
            <a:br>
              <a:rPr lang="en-US" dirty="0"/>
            </a:br>
            <a:r>
              <a:rPr lang="en-US" dirty="0"/>
              <a:t>Image Source: AnimatedImagery.org </a:t>
            </a:r>
            <a:br>
              <a:rPr lang="en-US" dirty="0"/>
            </a:br>
            <a:r>
              <a:rPr lang="en-US" dirty="0"/>
              <a:t>Permissions:</a:t>
            </a:r>
            <a:r>
              <a:rPr lang="en-US" baseline="0" dirty="0"/>
              <a:t> </a:t>
            </a:r>
            <a:r>
              <a:rPr lang="en-US" dirty="0"/>
              <a:t>free use</a:t>
            </a:r>
            <a:r>
              <a:rPr lang="en-US" baseline="0" dirty="0"/>
              <a:t>, attribution requested</a:t>
            </a:r>
            <a:br>
              <a:rPr lang="en-US" dirty="0"/>
            </a:br>
            <a:r>
              <a:rPr lang="en-US" dirty="0"/>
              <a:t>http://www.animatedimages.org/cat-dogs-202.htm </a:t>
            </a:r>
            <a:br>
              <a:rPr lang="en-US" dirty="0"/>
            </a:br>
            <a:r>
              <a:rPr lang="en-US" dirty="0"/>
              <a:t>Accessed 6/20/2018</a:t>
            </a:r>
            <a:br>
              <a:rPr lang="en-US" dirty="0"/>
            </a:b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6</a:t>
            </a:fld>
            <a:endParaRPr lang="en-US" altLang="en-US" dirty="0"/>
          </a:p>
        </p:txBody>
      </p:sp>
    </p:spTree>
    <p:extLst>
      <p:ext uri="{BB962C8B-B14F-4D97-AF65-F5344CB8AC3E}">
        <p14:creationId xmlns:p14="http://schemas.microsoft.com/office/powerpoint/2010/main" val="679319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Image Source: YouTube Screen Shot</a:t>
            </a:r>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7</a:t>
            </a:fld>
            <a:endParaRPr lang="en-US" altLang="en-US" dirty="0"/>
          </a:p>
        </p:txBody>
      </p:sp>
    </p:spTree>
    <p:extLst>
      <p:ext uri="{BB962C8B-B14F-4D97-AF65-F5344CB8AC3E}">
        <p14:creationId xmlns:p14="http://schemas.microsoft.com/office/powerpoint/2010/main" val="90614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V.O. And</a:t>
            </a:r>
            <a:r>
              <a:rPr lang="en-US" altLang="en-US" baseline="0" dirty="0">
                <a:latin typeface="Arial" panose="020B0604020202020204" pitchFamily="34" charset="0"/>
              </a:rPr>
              <a:t> . . . a</a:t>
            </a:r>
            <a:r>
              <a:rPr lang="en-US" altLang="en-US" dirty="0">
                <a:latin typeface="Arial" panose="020B0604020202020204" pitchFamily="34" charset="0"/>
              </a:rPr>
              <a:t>re you “ganking?” You know:  [click] yanking images from Google to insert  into your work,</a:t>
            </a:r>
            <a:r>
              <a:rPr lang="en-US" altLang="en-US" baseline="0" dirty="0">
                <a:latin typeface="Arial" panose="020B0604020202020204" pitchFamily="34" charset="0"/>
              </a:rPr>
              <a:t> </a:t>
            </a:r>
            <a:r>
              <a:rPr lang="en-US" altLang="en-US" dirty="0">
                <a:latin typeface="Arial" panose="020B0604020202020204" pitchFamily="34" charset="0"/>
              </a:rPr>
              <a:t>whether you have permission to use them or not?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__________________</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NOTES:</a:t>
            </a:r>
            <a:br>
              <a:rPr lang="en-US" altLang="en-US" dirty="0">
                <a:latin typeface="Arial" panose="020B0604020202020204" pitchFamily="34" charset="0"/>
              </a:rPr>
            </a:br>
            <a:br>
              <a:rPr lang="en-US" altLang="en-US" dirty="0">
                <a:latin typeface="Arial" panose="020B0604020202020204" pitchFamily="34" charset="0"/>
              </a:rPr>
            </a:br>
            <a:r>
              <a:rPr lang="en-US" altLang="en-US" baseline="0" dirty="0">
                <a:latin typeface="Arial" panose="020B0604020202020204" pitchFamily="34" charset="0"/>
              </a:rPr>
              <a:t>“Ganking” is a term originated by </a:t>
            </a:r>
            <a:r>
              <a:rPr lang="en-US" sz="1200" b="0" i="0" kern="1200" dirty="0">
                <a:solidFill>
                  <a:schemeClr val="tx1"/>
                </a:solidFill>
                <a:effectLst/>
                <a:latin typeface="Arial" charset="0"/>
                <a:ea typeface="+mn-ea"/>
                <a:cs typeface="+mn-cs"/>
              </a:rPr>
              <a:t>Jason Beaird, “How Not to Impress,” </a:t>
            </a:r>
            <a:r>
              <a:rPr lang="en-US" sz="1200" b="0" i="1" kern="1200" dirty="0">
                <a:solidFill>
                  <a:schemeClr val="tx1"/>
                </a:solidFill>
                <a:effectLst/>
                <a:latin typeface="Arial" charset="0"/>
                <a:ea typeface="+mn-ea"/>
                <a:cs typeface="+mn-cs"/>
              </a:rPr>
              <a:t>The Principles of Beautiful Web Design</a:t>
            </a:r>
            <a:r>
              <a:rPr lang="en-US" sz="1200" b="0" i="0" kern="1200" dirty="0">
                <a:solidFill>
                  <a:schemeClr val="tx1"/>
                </a:solidFill>
                <a:effectLst/>
                <a:latin typeface="Arial" charset="0"/>
                <a:ea typeface="+mn-ea"/>
                <a:cs typeface="+mn-cs"/>
              </a:rPr>
              <a:t>, 2</a:t>
            </a:r>
            <a:r>
              <a:rPr lang="en-US" sz="1200" b="0" i="0" kern="1200" baseline="30000" dirty="0">
                <a:solidFill>
                  <a:schemeClr val="tx1"/>
                </a:solidFill>
                <a:effectLst/>
                <a:latin typeface="Arial" charset="0"/>
                <a:ea typeface="+mn-ea"/>
                <a:cs typeface="+mn-cs"/>
              </a:rPr>
              <a:t>nd</a:t>
            </a:r>
            <a:r>
              <a:rPr lang="en-US" sz="1200" b="0" i="0" kern="1200" dirty="0">
                <a:solidFill>
                  <a:schemeClr val="tx1"/>
                </a:solidFill>
                <a:effectLst/>
                <a:latin typeface="Arial" charset="0"/>
                <a:ea typeface="+mn-ea"/>
                <a:cs typeface="+mn-cs"/>
              </a:rPr>
              <a:t> Edition</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https://www.sitepoint.com/premium/books/the-principles-of-beautiful-web-design-2nd-edition/preview/how-not-to-impress-12fbd24 </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Accessed 5/20/2019</a:t>
            </a:r>
            <a:br>
              <a:rPr lang="en-US" sz="1200" b="0" i="0" kern="1200" dirty="0">
                <a:solidFill>
                  <a:schemeClr val="tx1"/>
                </a:solidFill>
                <a:effectLst/>
                <a:latin typeface="Arial" charset="0"/>
                <a:ea typeface="+mn-ea"/>
                <a:cs typeface="+mn-cs"/>
              </a:rPr>
            </a:br>
            <a:br>
              <a:rPr lang="en-US" sz="1200" b="0" i="0" kern="1200" dirty="0">
                <a:solidFill>
                  <a:schemeClr val="tx1"/>
                </a:solidFill>
                <a:effectLst/>
                <a:latin typeface="Arial" charset="0"/>
                <a:ea typeface="+mn-ea"/>
                <a:cs typeface="+mn-cs"/>
              </a:rPr>
            </a:br>
            <a:r>
              <a:rPr lang="en-US" sz="1200" b="0" i="0" kern="1200" baseline="0" dirty="0">
                <a:solidFill>
                  <a:schemeClr val="tx1"/>
                </a:solidFill>
                <a:effectLst/>
                <a:latin typeface="Arial" charset="0"/>
                <a:ea typeface="+mn-ea"/>
                <a:cs typeface="+mn-cs"/>
              </a:rPr>
              <a:t>Giphy’s “User Terms of Service” states: “</a:t>
            </a:r>
            <a:r>
              <a:rPr lang="en-US" sz="1200" b="0" i="0" kern="1200" dirty="0">
                <a:solidFill>
                  <a:schemeClr val="tx1"/>
                </a:solidFill>
                <a:effectLst/>
                <a:latin typeface="Arial" charset="0"/>
                <a:ea typeface="+mn-ea"/>
                <a:cs typeface="+mn-cs"/>
              </a:rPr>
              <a:t>Generally speaking, you're only allowed to use content that you find on the site in connection with your use of the Services and solely for personal and non-commercial purposes” </a:t>
            </a:r>
            <a:r>
              <a:rPr lang="en-US" dirty="0">
                <a:hlinkClick r:id="rId3"/>
              </a:rPr>
              <a:t>https://support.giphy.com/hc/en-us/articles/360020027752-GIPHY-User-Terms-of-Service</a:t>
            </a:r>
            <a:r>
              <a:rPr lang="en-US" dirty="0"/>
              <a:t>.</a:t>
            </a:r>
            <a:br>
              <a:rPr lang="en-US" dirty="0"/>
            </a:br>
            <a:r>
              <a:rPr lang="en-US" dirty="0"/>
              <a:t>Accessed 5/20/2019</a:t>
            </a:r>
            <a:br>
              <a:rPr lang="en-US" sz="1200" b="0" i="0" kern="1200" dirty="0">
                <a:solidFill>
                  <a:schemeClr val="tx1"/>
                </a:solidFill>
                <a:effectLst/>
                <a:latin typeface="Arial" charset="0"/>
                <a:ea typeface="+mn-ea"/>
                <a:cs typeface="+mn-cs"/>
              </a:rPr>
            </a:br>
            <a:br>
              <a:rPr lang="en-US" altLang="en-US" dirty="0">
                <a:latin typeface="Arial" panose="020B0604020202020204" pitchFamily="34" charset="0"/>
              </a:rPr>
            </a:br>
            <a:r>
              <a:rPr lang="en-US" altLang="en-US" dirty="0">
                <a:latin typeface="Arial" panose="020B0604020202020204" pitchFamily="34" charset="0"/>
              </a:rPr>
              <a:t>__________________</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MEDIA SOURCES: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Google Search Results</a:t>
            </a:r>
            <a:r>
              <a:rPr lang="en-US" altLang="en-US" baseline="0" dirty="0">
                <a:latin typeface="Arial" panose="020B0604020202020204" pitchFamily="34" charset="0"/>
              </a:rPr>
              <a:t> for “Bulldog”: </a:t>
            </a:r>
            <a:r>
              <a:rPr lang="en-US" altLang="en-US" dirty="0">
                <a:latin typeface="Arial" panose="020B0604020202020204" pitchFamily="34" charset="0"/>
              </a:rPr>
              <a:t>Screen Shot 6/20/2018</a:t>
            </a:r>
            <a:br>
              <a:rPr lang="en-US" altLang="en-US" dirty="0">
                <a:latin typeface="Arial" panose="020B0604020202020204" pitchFamily="34" charset="0"/>
              </a:rPr>
            </a:br>
            <a:r>
              <a:rPr lang="en-US" altLang="en-US" dirty="0">
                <a:latin typeface="Arial" panose="020B0604020202020204" pitchFamily="34" charset="0"/>
              </a:rPr>
              <a:t>Featured under </a:t>
            </a:r>
            <a:r>
              <a:rPr lang="en-US" altLang="en-US" baseline="0" dirty="0">
                <a:latin typeface="Arial" panose="020B0604020202020204" pitchFamily="34" charset="0"/>
              </a:rPr>
              <a:t>the auspices of fair use for educational purposes to demonstrate the practice of randomly acquiring images from searches.</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“Psycho Violin Screech Sound” by werewolf</a:t>
            </a:r>
            <a:br>
              <a:rPr lang="en-US" altLang="en-US" baseline="0" dirty="0">
                <a:latin typeface="Arial" panose="020B0604020202020204" pitchFamily="34" charset="0"/>
              </a:rPr>
            </a:br>
            <a:r>
              <a:rPr lang="en-US" altLang="en-US" baseline="0" dirty="0">
                <a:latin typeface="Arial" panose="020B0604020202020204" pitchFamily="34" charset="0"/>
              </a:rPr>
              <a:t>SoundBoard.com: </a:t>
            </a:r>
            <a:r>
              <a:rPr lang="en-US" dirty="0">
                <a:hlinkClick r:id="rId4"/>
              </a:rPr>
              <a:t>https://www.soundboard.com/sb/sound/905442</a:t>
            </a:r>
            <a:br>
              <a:rPr lang="en-US" dirty="0"/>
            </a:br>
            <a:r>
              <a:rPr lang="en-US" dirty="0"/>
              <a:t>Free download.</a:t>
            </a:r>
            <a:br>
              <a:rPr lang="en-US" dirty="0"/>
            </a:br>
            <a:br>
              <a:rPr lang="en-US" dirty="0"/>
            </a:br>
            <a:r>
              <a:rPr lang="en-US" dirty="0"/>
              <a:t>“Look Flashing Sticker” by Corey Paige</a:t>
            </a:r>
            <a:r>
              <a:rPr lang="en-US" baseline="0" dirty="0"/>
              <a:t> Designs: </a:t>
            </a:r>
            <a:br>
              <a:rPr lang="en-US" baseline="0" dirty="0"/>
            </a:br>
            <a:r>
              <a:rPr lang="en-US" baseline="0" dirty="0"/>
              <a:t>Giphy: </a:t>
            </a:r>
            <a:r>
              <a:rPr lang="en-US" dirty="0">
                <a:hlinkClick r:id="rId5"/>
              </a:rPr>
              <a:t>https://giphy.com/stickers/coreypaige-photo-flashing-arrows-35EoEGijPiFk6D6w0I</a:t>
            </a:r>
            <a:br>
              <a:rPr lang="en-US" baseline="0" dirty="0"/>
            </a:br>
            <a:r>
              <a:rPr lang="en-US" baseline="0" dirty="0"/>
              <a:t>Source:  </a:t>
            </a:r>
            <a:r>
              <a:rPr lang="en-US" dirty="0">
                <a:hlinkClick r:id="rId6"/>
              </a:rPr>
              <a:t>https://coreypaigedesigns.com/</a:t>
            </a:r>
            <a:br>
              <a:rPr lang="en-US" baseline="0" dirty="0"/>
            </a:br>
            <a:br>
              <a:rPr lang="en-US" dirty="0"/>
            </a:br>
            <a:r>
              <a:rPr lang="en-US" dirty="0"/>
              <a:t>“Arrow</a:t>
            </a:r>
            <a:r>
              <a:rPr lang="en-US" baseline="0" dirty="0"/>
              <a:t> Want Sticker” by Sweaty Betty</a:t>
            </a:r>
            <a:br>
              <a:rPr lang="en-US" baseline="0" dirty="0"/>
            </a:br>
            <a:r>
              <a:rPr lang="en-US" baseline="0" dirty="0"/>
              <a:t>Giphy: </a:t>
            </a:r>
            <a:r>
              <a:rPr lang="en-US" dirty="0">
                <a:hlinkClick r:id="rId7"/>
              </a:rPr>
              <a:t>https://giphy.com/stickers/sweatybetty-point-arrows-wantwantwant-h4wcTPQspvF2hi92FB</a:t>
            </a:r>
            <a:br>
              <a:rPr lang="en-US" baseline="0" dirty="0"/>
            </a:br>
            <a:r>
              <a:rPr lang="en-US" baseline="0" dirty="0"/>
              <a:t>Source: http://www.sweatybetty.com </a:t>
            </a:r>
            <a:br>
              <a:rPr lang="en-US" dirty="0"/>
            </a:br>
            <a:br>
              <a:rPr lang="en-US" dirty="0"/>
            </a:br>
            <a:r>
              <a:rPr lang="en-US" dirty="0"/>
              <a:t>“Arrow</a:t>
            </a:r>
            <a:r>
              <a:rPr lang="en-US" baseline="0" dirty="0"/>
              <a:t> Swipe Sticker” by ET Canada</a:t>
            </a:r>
            <a:br>
              <a:rPr lang="en-US" baseline="0" dirty="0"/>
            </a:br>
            <a:r>
              <a:rPr lang="en-US" baseline="0" dirty="0"/>
              <a:t>Giphy.com: </a:t>
            </a:r>
            <a:r>
              <a:rPr lang="en-US" dirty="0">
                <a:hlinkClick r:id="rId8"/>
              </a:rPr>
              <a:t>https://giphy.com/stickers/EntertainmentTonightCanada-point-arrows-etcanada-dCc7JLBM24BxDvA3rr</a:t>
            </a:r>
            <a:br>
              <a:rPr lang="en-US" dirty="0"/>
            </a:br>
            <a:r>
              <a:rPr lang="en-US" dirty="0"/>
              <a:t>Source: http://www.etcanada.com </a:t>
            </a:r>
            <a:br>
              <a:rPr lang="en-US" dirty="0"/>
            </a:br>
            <a:br>
              <a:rPr lang="en-US" dirty="0"/>
            </a:br>
            <a:r>
              <a:rPr lang="en-US" dirty="0"/>
              <a:t>“Look Arrow Sticker” by Unique Vintage</a:t>
            </a:r>
            <a:br>
              <a:rPr lang="en-US" dirty="0"/>
            </a:br>
            <a:r>
              <a:rPr lang="en-US" dirty="0"/>
              <a:t>Giphy.com: </a:t>
            </a:r>
            <a:r>
              <a:rPr lang="en-US" dirty="0">
                <a:hlinkClick r:id="rId9"/>
              </a:rPr>
              <a:t>https://giphy.com/stickers/uniquevintage-arrow-arrows-uvgifs-lYiNFQZeAC4mAWsiBR</a:t>
            </a:r>
            <a:br>
              <a:rPr lang="en-US" dirty="0"/>
            </a:br>
            <a:r>
              <a:rPr lang="en-US" dirty="0"/>
              <a:t>Source:</a:t>
            </a:r>
            <a:r>
              <a:rPr lang="en-US" baseline="0" dirty="0"/>
              <a:t> </a:t>
            </a:r>
            <a:r>
              <a:rPr lang="en-US" dirty="0">
                <a:hlinkClick r:id="rId10"/>
              </a:rPr>
              <a:t>https://www.unique-vintage.com/</a:t>
            </a:r>
            <a:br>
              <a:rPr lang="en-US" baseline="0" dirty="0"/>
            </a:br>
            <a:br>
              <a:rPr lang="en-US" dirty="0"/>
            </a:br>
            <a:br>
              <a:rPr lang="en-US" dirty="0"/>
            </a:br>
            <a:br>
              <a:rPr lang="en-US" dirty="0"/>
            </a:br>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8</a:t>
            </a:fld>
            <a:endParaRPr lang="en-US" altLang="en-US" dirty="0"/>
          </a:p>
        </p:txBody>
      </p:sp>
    </p:spTree>
    <p:extLst>
      <p:ext uri="{BB962C8B-B14F-4D97-AF65-F5344CB8AC3E}">
        <p14:creationId xmlns:p14="http://schemas.microsoft.com/office/powerpoint/2010/main" val="2271934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Are you “regramming?” Reposting other people’s content</a:t>
            </a:r>
            <a:r>
              <a:rPr lang="en-US" altLang="en-US" baseline="0" dirty="0">
                <a:latin typeface="Arial" panose="020B0604020202020204" pitchFamily="34" charset="0"/>
              </a:rPr>
              <a:t> to </a:t>
            </a:r>
            <a:r>
              <a:rPr lang="en-US" altLang="en-US" dirty="0">
                <a:latin typeface="Arial" panose="020B0604020202020204" pitchFamily="34" charset="0"/>
              </a:rPr>
              <a:t>social media without permission</a:t>
            </a:r>
            <a:r>
              <a:rPr lang="en-US" altLang="en-US" baseline="0" dirty="0">
                <a:latin typeface="Arial" panose="020B0604020202020204" pitchFamily="34" charset="0"/>
              </a:rPr>
              <a:t> or credit?</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______________________</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NOTES: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This cat posted</a:t>
            </a:r>
            <a:r>
              <a:rPr lang="en-US" altLang="en-US" baseline="0" dirty="0">
                <a:latin typeface="Arial" panose="020B0604020202020204" pitchFamily="34" charset="0"/>
              </a:rPr>
              <a:t> by IMAGUR user nightripper was reposted thousands of times without permission.  In at least one case, a different person claimed to be the author.</a:t>
            </a:r>
            <a:br>
              <a:rPr lang="en-US" altLang="en-US" baseline="0" dirty="0">
                <a:latin typeface="Arial" panose="020B0604020202020204" pitchFamily="34" charset="0"/>
              </a:rPr>
            </a:br>
            <a:br>
              <a:rPr lang="en-US" altLang="en-US" baseline="0" dirty="0">
                <a:latin typeface="Arial" panose="020B0604020202020204" pitchFamily="34" charset="0"/>
              </a:rPr>
            </a:br>
            <a:r>
              <a:rPr lang="en-US" sz="1200" b="0" i="0" kern="1200" baseline="0" dirty="0">
                <a:solidFill>
                  <a:schemeClr val="tx1"/>
                </a:solidFill>
                <a:effectLst/>
                <a:latin typeface="Arial" charset="0"/>
                <a:ea typeface="+mn-ea"/>
                <a:cs typeface="+mn-cs"/>
              </a:rPr>
              <a:t>IMGUR “Terms of Service”: </a:t>
            </a:r>
            <a:r>
              <a:rPr lang="en-US" dirty="0">
                <a:hlinkClick r:id="rId3"/>
              </a:rPr>
              <a:t>https://imgur.com/tos</a:t>
            </a:r>
            <a:br>
              <a:rPr lang="en-US" dirty="0"/>
            </a:br>
            <a:br>
              <a:rPr lang="en-US" dirty="0"/>
            </a:br>
            <a:r>
              <a:rPr lang="en-US" dirty="0"/>
              <a:t>“</a:t>
            </a:r>
            <a:r>
              <a:rPr lang="en-US" sz="1200" b="0" i="0" kern="1200" dirty="0">
                <a:solidFill>
                  <a:schemeClr val="tx1"/>
                </a:solidFill>
                <a:effectLst/>
                <a:latin typeface="Arial" charset="0"/>
                <a:ea typeface="+mn-ea"/>
                <a:cs typeface="+mn-cs"/>
              </a:rPr>
              <a:t>By downloading an image or copying other user-generated content (UGC) from Imgur, you agree that you do not claim any rights to it. The following conditions apply:</a:t>
            </a:r>
          </a:p>
          <a:p>
            <a:pPr fontAlgn="base"/>
            <a:r>
              <a:rPr lang="en-US" sz="1200" b="0" i="0" kern="1200" dirty="0">
                <a:solidFill>
                  <a:schemeClr val="tx1"/>
                </a:solidFill>
                <a:effectLst/>
                <a:latin typeface="Arial" charset="0"/>
                <a:ea typeface="+mn-ea"/>
                <a:cs typeface="+mn-cs"/>
              </a:rPr>
              <a:t>You may use UGC for personal, non-commercial purposes.</a:t>
            </a:r>
          </a:p>
          <a:p>
            <a:pPr fontAlgn="base"/>
            <a:r>
              <a:rPr lang="en-US" sz="1200" b="0" i="0" kern="1200" dirty="0">
                <a:solidFill>
                  <a:schemeClr val="tx1"/>
                </a:solidFill>
                <a:effectLst/>
                <a:latin typeface="Arial" charset="0"/>
                <a:ea typeface="+mn-ea"/>
                <a:cs typeface="+mn-cs"/>
              </a:rPr>
              <a:t>You may use UGC for anything that qualifies as fair use under copyright law, for example journalism (news, comment, criticism, etc.), but please include an attribute ("Imgur" or "courtesy of Imgur") next to where it is displayed.</a:t>
            </a:r>
          </a:p>
          <a:p>
            <a:pPr fontAlgn="base"/>
            <a:r>
              <a:rPr lang="en-US" sz="1200" b="0" i="0" kern="1200" dirty="0">
                <a:solidFill>
                  <a:schemeClr val="tx1"/>
                </a:solidFill>
                <a:effectLst/>
                <a:latin typeface="Arial" charset="0"/>
                <a:ea typeface="+mn-ea"/>
                <a:cs typeface="+mn-cs"/>
              </a:rPr>
              <a:t>You may not use UGC for non-journalistic commercial purposes.</a:t>
            </a:r>
          </a:p>
          <a:p>
            <a:pPr fontAlgn="base"/>
            <a:r>
              <a:rPr lang="en-US" sz="1200" b="0" i="0" kern="1200" dirty="0">
                <a:solidFill>
                  <a:schemeClr val="tx1"/>
                </a:solidFill>
                <a:effectLst/>
                <a:latin typeface="Arial" charset="0"/>
                <a:ea typeface="+mn-ea"/>
                <a:cs typeface="+mn-cs"/>
              </a:rPr>
              <a:t>Your use of UGC is at your own risk. IMGUR MAKES NO WARRANTIES OF NON-INFRINGEMENT, and you will indemnify and hold Imgur harmless from any copyright infringement claims arising out of your use of the UGC. (See our general disclaimers below.)”</a:t>
            </a:r>
          </a:p>
          <a:p>
            <a:pPr eaLnBrk="1" hangingPunct="1"/>
            <a:br>
              <a:rPr lang="en-US" altLang="en-US" dirty="0">
                <a:latin typeface="Arial" panose="020B0604020202020204" pitchFamily="34" charset="0"/>
              </a:rPr>
            </a:br>
            <a:r>
              <a:rPr lang="en-US" altLang="en-US" dirty="0">
                <a:latin typeface="Arial" panose="020B0604020202020204" pitchFamily="34" charset="0"/>
              </a:rPr>
              <a:t>_______________________</a:t>
            </a:r>
          </a:p>
          <a:p>
            <a:pPr eaLnBrk="1" hangingPunct="1"/>
            <a:endParaRPr lang="en-US" sz="1200" b="0" i="0" kern="1200" dirty="0">
              <a:solidFill>
                <a:schemeClr val="tx1"/>
              </a:solidFill>
              <a:effectLst/>
              <a:latin typeface="Arial" charset="0"/>
              <a:ea typeface="+mn-ea"/>
              <a:cs typeface="+mn-cs"/>
            </a:endParaRPr>
          </a:p>
          <a:p>
            <a:pPr eaLnBrk="1" hangingPunct="1"/>
            <a:r>
              <a:rPr lang="en-US" sz="1200" b="0" i="0" kern="1200" baseline="0" dirty="0">
                <a:solidFill>
                  <a:schemeClr val="tx1"/>
                </a:solidFill>
                <a:effectLst/>
                <a:latin typeface="Arial" charset="0"/>
                <a:ea typeface="+mn-ea"/>
                <a:cs typeface="+mn-cs"/>
              </a:rPr>
              <a:t>SFX: Flashkit.com (free download)</a:t>
            </a:r>
            <a:br>
              <a:rPr lang="en-US" sz="1200" b="0" i="0" kern="1200" baseline="0" dirty="0">
                <a:solidFill>
                  <a:schemeClr val="tx1"/>
                </a:solidFill>
                <a:effectLst/>
                <a:latin typeface="Arial" charset="0"/>
                <a:ea typeface="+mn-ea"/>
                <a:cs typeface="+mn-cs"/>
              </a:rPr>
            </a:br>
            <a:r>
              <a:rPr lang="en-US" dirty="0">
                <a:hlinkClick r:id="rId4"/>
              </a:rPr>
              <a:t>http://www.flashkit.com/soundfx/</a:t>
            </a:r>
            <a:br>
              <a:rPr lang="en-US" dirty="0"/>
            </a:br>
            <a:r>
              <a:rPr lang="en-US" dirty="0">
                <a:hlinkClick r:id="rId5"/>
              </a:rPr>
              <a:t>http://www.flashkit.com/soundfx/People/Laughing/Mad_Laug-Lopar-XL-8656/index.php</a:t>
            </a:r>
            <a:br>
              <a:rPr lang="en-US" dirty="0"/>
            </a:br>
            <a:r>
              <a:rPr lang="en-US" dirty="0"/>
              <a:t>»Author:</a:t>
            </a:r>
            <a:r>
              <a:rPr lang="en-US" dirty="0">
                <a:effectLst/>
              </a:rPr>
              <a:t>Lopar-XL | </a:t>
            </a:r>
            <a:r>
              <a:rPr lang="en-US" sz="1200" u="sng" kern="1200" dirty="0">
                <a:solidFill>
                  <a:schemeClr val="tx1"/>
                </a:solidFill>
                <a:effectLst/>
                <a:latin typeface="Arial" charset="0"/>
                <a:ea typeface="+mn-ea"/>
                <a:cs typeface="+mn-cs"/>
                <a:hlinkClick r:id="rId6"/>
              </a:rPr>
              <a:t>Search by Lopar-XL</a:t>
            </a:r>
            <a:r>
              <a:rPr lang="en-US" dirty="0"/>
              <a:t>»Website:</a:t>
            </a:r>
            <a:r>
              <a:rPr lang="en-US" sz="1200" u="sng" kern="1200" dirty="0">
                <a:solidFill>
                  <a:schemeClr val="tx1"/>
                </a:solidFill>
                <a:effectLst/>
                <a:latin typeface="Arial" charset="0"/>
                <a:ea typeface="+mn-ea"/>
                <a:cs typeface="+mn-cs"/>
                <a:hlinkClick r:id="rId7"/>
              </a:rPr>
              <a:t>http://www.nationnarrownet.com</a:t>
            </a:r>
            <a:r>
              <a:rPr lang="en-US" sz="1200" u="sng" kern="1200" dirty="0">
                <a:solidFill>
                  <a:schemeClr val="tx1"/>
                </a:solidFill>
                <a:effectLst/>
                <a:latin typeface="Arial" charset="0"/>
                <a:ea typeface="+mn-ea"/>
                <a:cs typeface="+mn-cs"/>
              </a:rPr>
              <a:t> </a:t>
            </a:r>
            <a:br>
              <a:rPr lang="en-US" sz="1200" b="0" i="0" kern="1200" baseline="0" dirty="0">
                <a:solidFill>
                  <a:schemeClr val="tx1"/>
                </a:solidFill>
                <a:effectLst/>
                <a:latin typeface="Arial" charset="0"/>
                <a:ea typeface="+mn-ea"/>
                <a:cs typeface="+mn-cs"/>
              </a:rPr>
            </a:br>
            <a:r>
              <a:rPr lang="en-US" sz="1200" b="0" i="0" kern="1200" baseline="0" dirty="0">
                <a:solidFill>
                  <a:schemeClr val="tx1"/>
                </a:solidFill>
                <a:effectLst/>
                <a:latin typeface="Arial" charset="0"/>
                <a:ea typeface="+mn-ea"/>
                <a:cs typeface="+mn-cs"/>
              </a:rPr>
              <a:t>Accessed: 6/20/2018</a:t>
            </a:r>
            <a:br>
              <a:rPr lang="en-US" sz="1200" b="0" i="0" kern="1200" baseline="0" dirty="0">
                <a:solidFill>
                  <a:schemeClr val="tx1"/>
                </a:solidFill>
                <a:effectLst/>
                <a:latin typeface="Arial" charset="0"/>
                <a:ea typeface="+mn-ea"/>
                <a:cs typeface="+mn-cs"/>
              </a:rPr>
            </a:br>
            <a:br>
              <a:rPr lang="en-US" sz="1200" b="0" i="0" kern="1200" baseline="0" dirty="0">
                <a:solidFill>
                  <a:schemeClr val="tx1"/>
                </a:solidFill>
                <a:effectLst/>
                <a:latin typeface="Arial" charset="0"/>
                <a:ea typeface="+mn-ea"/>
                <a:cs typeface="+mn-cs"/>
              </a:rPr>
            </a:br>
            <a:r>
              <a:rPr lang="en-US" sz="1200" b="0" i="0" kern="1200" baseline="0" dirty="0">
                <a:solidFill>
                  <a:schemeClr val="tx1"/>
                </a:solidFill>
                <a:effectLst/>
                <a:latin typeface="Arial" charset="0"/>
                <a:ea typeface="+mn-ea"/>
                <a:cs typeface="+mn-cs"/>
              </a:rPr>
              <a:t>Image Source: </a:t>
            </a:r>
            <a:br>
              <a:rPr lang="en-US" sz="1200" b="0" i="0" kern="1200" baseline="0" dirty="0">
                <a:solidFill>
                  <a:schemeClr val="tx1"/>
                </a:solidFill>
                <a:effectLst/>
                <a:latin typeface="Arial" charset="0"/>
                <a:ea typeface="+mn-ea"/>
                <a:cs typeface="+mn-cs"/>
              </a:rPr>
            </a:br>
            <a:r>
              <a:rPr lang="en-US" sz="1200" b="0" i="0" kern="1200" baseline="0" dirty="0">
                <a:solidFill>
                  <a:schemeClr val="tx1"/>
                </a:solidFill>
                <a:effectLst/>
                <a:latin typeface="Arial" charset="0"/>
                <a:ea typeface="+mn-ea"/>
                <a:cs typeface="+mn-cs"/>
              </a:rPr>
              <a:t>IMAGUR </a:t>
            </a:r>
            <a:r>
              <a:rPr lang="en-US" b="0" dirty="0">
                <a:hlinkClick r:id="rId8"/>
              </a:rPr>
              <a:t>https://imgur.com/gallery/23bHrnO</a:t>
            </a:r>
            <a:br>
              <a:rPr lang="en-US" b="0" dirty="0"/>
            </a:br>
            <a:r>
              <a:rPr lang="en-US" b="0" dirty="0"/>
              <a:t>“Cat on Computer” by nightripper,</a:t>
            </a:r>
            <a:r>
              <a:rPr lang="en-US" b="0" baseline="0" dirty="0"/>
              <a:t> posted 12/10/2016</a:t>
            </a:r>
            <a:br>
              <a:rPr lang="en-US" b="0" baseline="0" dirty="0"/>
            </a:br>
            <a:r>
              <a:rPr lang="en-US" dirty="0">
                <a:hlinkClick r:id="rId9"/>
              </a:rPr>
              <a:t>https://imgur.com/user/nightripper</a:t>
            </a:r>
            <a:r>
              <a:rPr lang="en-US" dirty="0"/>
              <a:t> </a:t>
            </a:r>
            <a:br>
              <a:rPr lang="en-US" dirty="0"/>
            </a:br>
            <a:r>
              <a:rPr lang="en-US" dirty="0"/>
              <a:t>Accessed 12/10/2019</a:t>
            </a:r>
            <a:br>
              <a:rPr lang="en-US" sz="1200" b="0" i="0" kern="1200" baseline="0" dirty="0">
                <a:solidFill>
                  <a:schemeClr val="tx1"/>
                </a:solidFill>
                <a:effectLst/>
                <a:latin typeface="Arial" charset="0"/>
                <a:ea typeface="+mn-ea"/>
                <a:cs typeface="+mn-cs"/>
              </a:rPr>
            </a:br>
            <a:br>
              <a:rPr lang="en-US" sz="1200" b="1" i="0" kern="1200" baseline="0" dirty="0">
                <a:solidFill>
                  <a:schemeClr val="tx1"/>
                </a:solidFill>
                <a:effectLst/>
                <a:latin typeface="Arial" charset="0"/>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EFE6CE14-8905-4826-BE30-FD7671E3AFEC}" type="slidenum">
              <a:rPr lang="en-US" altLang="en-US" smtClean="0"/>
              <a:pPr>
                <a:defRPr/>
              </a:pPr>
              <a:t>9</a:t>
            </a:fld>
            <a:endParaRPr lang="en-US" altLang="en-US" dirty="0"/>
          </a:p>
        </p:txBody>
      </p:sp>
    </p:spTree>
    <p:extLst>
      <p:ext uri="{BB962C8B-B14F-4D97-AF65-F5344CB8AC3E}">
        <p14:creationId xmlns:p14="http://schemas.microsoft.com/office/powerpoint/2010/main" val="190542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1CAD3B06-0436-4059-9A63-C5C60DF6DF8D}" type="slidenum">
              <a:rPr lang="en-US" altLang="en-US" smtClean="0"/>
              <a:pPr>
                <a:defRPr/>
              </a:pPr>
              <a:t>‹#›</a:t>
            </a:fld>
            <a:endParaRPr lang="en-US" altLang="en-US" dirty="0"/>
          </a:p>
        </p:txBody>
      </p:sp>
    </p:spTree>
    <p:extLst>
      <p:ext uri="{BB962C8B-B14F-4D97-AF65-F5344CB8AC3E}">
        <p14:creationId xmlns:p14="http://schemas.microsoft.com/office/powerpoint/2010/main" val="262662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340369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750648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263358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B8764EE4-86FA-4104-9F4B-15CBA3AA1222}" type="slidenum">
              <a:rPr lang="en-US" altLang="en-US" smtClean="0"/>
              <a:pPr>
                <a:defRPr/>
              </a:pPr>
              <a:t>‹#›</a:t>
            </a:fld>
            <a:endParaRPr lang="en-US" altLang="en-US" dirty="0"/>
          </a:p>
        </p:txBody>
      </p:sp>
    </p:spTree>
    <p:extLst>
      <p:ext uri="{BB962C8B-B14F-4D97-AF65-F5344CB8AC3E}">
        <p14:creationId xmlns:p14="http://schemas.microsoft.com/office/powerpoint/2010/main" val="436938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FF74555E-B3FE-474D-AD73-7D921F26436C}" type="slidenum">
              <a:rPr lang="en-US" altLang="en-US" smtClean="0"/>
              <a:pPr>
                <a:defRPr/>
              </a:pPr>
              <a:t>‹#›</a:t>
            </a:fld>
            <a:endParaRPr lang="en-US" altLang="en-US" dirty="0"/>
          </a:p>
        </p:txBody>
      </p:sp>
    </p:spTree>
    <p:extLst>
      <p:ext uri="{BB962C8B-B14F-4D97-AF65-F5344CB8AC3E}">
        <p14:creationId xmlns:p14="http://schemas.microsoft.com/office/powerpoint/2010/main" val="4037692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1CAD3B06-0436-4059-9A63-C5C60DF6DF8D}" type="slidenum">
              <a:rPr lang="en-US" altLang="en-US" smtClean="0"/>
              <a:pPr>
                <a:defRPr/>
              </a:pPr>
              <a:t>‹#›</a:t>
            </a:fld>
            <a:endParaRPr lang="en-US" altLang="en-US" dirty="0"/>
          </a:p>
        </p:txBody>
      </p:sp>
    </p:spTree>
    <p:extLst>
      <p:ext uri="{BB962C8B-B14F-4D97-AF65-F5344CB8AC3E}">
        <p14:creationId xmlns:p14="http://schemas.microsoft.com/office/powerpoint/2010/main" val="27167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997BA9C3-1F97-4C36-98E7-5210A68EF868}" type="slidenum">
              <a:rPr lang="en-US" altLang="en-US" smtClean="0"/>
              <a:pPr>
                <a:defRPr/>
              </a:pPr>
              <a:t>‹#›</a:t>
            </a:fld>
            <a:endParaRPr lang="en-US" altLang="en-US" dirty="0"/>
          </a:p>
        </p:txBody>
      </p:sp>
    </p:spTree>
    <p:extLst>
      <p:ext uri="{BB962C8B-B14F-4D97-AF65-F5344CB8AC3E}">
        <p14:creationId xmlns:p14="http://schemas.microsoft.com/office/powerpoint/2010/main" val="1880899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DC2F30E9-5E70-4175-B0DA-2CD70967FDE7}" type="slidenum">
              <a:rPr lang="en-US" altLang="en-US" smtClean="0"/>
              <a:pPr>
                <a:defRPr/>
              </a:pPr>
              <a:t>‹#›</a:t>
            </a:fld>
            <a:endParaRPr lang="en-US" altLang="en-US" dirty="0"/>
          </a:p>
        </p:txBody>
      </p:sp>
    </p:spTree>
    <p:extLst>
      <p:ext uri="{BB962C8B-B14F-4D97-AF65-F5344CB8AC3E}">
        <p14:creationId xmlns:p14="http://schemas.microsoft.com/office/powerpoint/2010/main" val="2549462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FFC72753-9C17-487C-AEAE-E51CED0DB668}" type="slidenum">
              <a:rPr lang="en-US" altLang="en-US" smtClean="0"/>
              <a:pPr>
                <a:defRPr/>
              </a:pPr>
              <a:t>‹#›</a:t>
            </a:fld>
            <a:endParaRPr lang="en-US" altLang="en-US" dirty="0"/>
          </a:p>
        </p:txBody>
      </p:sp>
    </p:spTree>
    <p:extLst>
      <p:ext uri="{BB962C8B-B14F-4D97-AF65-F5344CB8AC3E}">
        <p14:creationId xmlns:p14="http://schemas.microsoft.com/office/powerpoint/2010/main" val="1214121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B230F725-F59A-4FB9-A2A2-4BA65AA27778}" type="slidenum">
              <a:rPr lang="en-US" altLang="en-US" smtClean="0"/>
              <a:pPr>
                <a:defRPr/>
              </a:pPr>
              <a:t>‹#›</a:t>
            </a:fld>
            <a:endParaRPr lang="en-US" altLang="en-US" dirty="0"/>
          </a:p>
        </p:txBody>
      </p:sp>
    </p:spTree>
    <p:extLst>
      <p:ext uri="{BB962C8B-B14F-4D97-AF65-F5344CB8AC3E}">
        <p14:creationId xmlns:p14="http://schemas.microsoft.com/office/powerpoint/2010/main" val="354383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997BA9C3-1F97-4C36-98E7-5210A68EF868}" type="slidenum">
              <a:rPr lang="en-US" altLang="en-US" smtClean="0"/>
              <a:pPr>
                <a:defRPr/>
              </a:pPr>
              <a:t>‹#›</a:t>
            </a:fld>
            <a:endParaRPr lang="en-US" altLang="en-US" dirty="0"/>
          </a:p>
        </p:txBody>
      </p:sp>
    </p:spTree>
    <p:extLst>
      <p:ext uri="{BB962C8B-B14F-4D97-AF65-F5344CB8AC3E}">
        <p14:creationId xmlns:p14="http://schemas.microsoft.com/office/powerpoint/2010/main" val="1673196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A6CDFBBC-C736-4B0C-B958-C98BCFCFDD02}" type="slidenum">
              <a:rPr lang="en-US" altLang="en-US" smtClean="0"/>
              <a:pPr>
                <a:defRPr/>
              </a:pPr>
              <a:t>‹#›</a:t>
            </a:fld>
            <a:endParaRPr lang="en-US" altLang="en-US" dirty="0"/>
          </a:p>
        </p:txBody>
      </p:sp>
    </p:spTree>
    <p:extLst>
      <p:ext uri="{BB962C8B-B14F-4D97-AF65-F5344CB8AC3E}">
        <p14:creationId xmlns:p14="http://schemas.microsoft.com/office/powerpoint/2010/main" val="1461307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fld id="{7CD135B1-BF64-48DC-AE97-B8F02C89526F}" type="slidenum">
              <a:rPr lang="en-US" altLang="en-US" smtClean="0"/>
              <a:pPr>
                <a:defRPr/>
              </a:pPr>
              <a:t>‹#›</a:t>
            </a:fld>
            <a:endParaRPr lang="en-US" altLang="en-US" dirty="0"/>
          </a:p>
        </p:txBody>
      </p:sp>
    </p:spTree>
    <p:extLst>
      <p:ext uri="{BB962C8B-B14F-4D97-AF65-F5344CB8AC3E}">
        <p14:creationId xmlns:p14="http://schemas.microsoft.com/office/powerpoint/2010/main" val="298621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2239ED36-F87D-4591-9E74-FCCD841E17F8}" type="slidenum">
              <a:rPr lang="en-US" altLang="en-US" smtClean="0"/>
              <a:pPr>
                <a:defRPr/>
              </a:pPr>
              <a:t>‹#›</a:t>
            </a:fld>
            <a:endParaRPr lang="en-US" altLang="en-US" dirty="0"/>
          </a:p>
        </p:txBody>
      </p:sp>
    </p:spTree>
    <p:extLst>
      <p:ext uri="{BB962C8B-B14F-4D97-AF65-F5344CB8AC3E}">
        <p14:creationId xmlns:p14="http://schemas.microsoft.com/office/powerpoint/2010/main" val="2130057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2775952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B8764EE4-86FA-4104-9F4B-15CBA3AA1222}" type="slidenum">
              <a:rPr lang="en-US" altLang="en-US" smtClean="0"/>
              <a:pPr>
                <a:defRPr/>
              </a:pPr>
              <a:t>‹#›</a:t>
            </a:fld>
            <a:endParaRPr lang="en-US" altLang="en-US" dirty="0"/>
          </a:p>
        </p:txBody>
      </p:sp>
    </p:spTree>
    <p:extLst>
      <p:ext uri="{BB962C8B-B14F-4D97-AF65-F5344CB8AC3E}">
        <p14:creationId xmlns:p14="http://schemas.microsoft.com/office/powerpoint/2010/main" val="2080052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FF74555E-B3FE-474D-AD73-7D921F26436C}" type="slidenum">
              <a:rPr lang="en-US" altLang="en-US" smtClean="0"/>
              <a:pPr>
                <a:defRPr/>
              </a:pPr>
              <a:t>‹#›</a:t>
            </a:fld>
            <a:endParaRPr lang="en-US" altLang="en-US" dirty="0"/>
          </a:p>
        </p:txBody>
      </p:sp>
    </p:spTree>
    <p:extLst>
      <p:ext uri="{BB962C8B-B14F-4D97-AF65-F5344CB8AC3E}">
        <p14:creationId xmlns:p14="http://schemas.microsoft.com/office/powerpoint/2010/main" val="3067284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1CAD3B06-0436-4059-9A63-C5C60DF6DF8D}" type="slidenum">
              <a:rPr lang="en-US" altLang="en-US" smtClean="0"/>
              <a:pPr>
                <a:defRPr/>
              </a:pPr>
              <a:t>‹#›</a:t>
            </a:fld>
            <a:endParaRPr lang="en-US" altLang="en-US" dirty="0"/>
          </a:p>
        </p:txBody>
      </p:sp>
    </p:spTree>
    <p:extLst>
      <p:ext uri="{BB962C8B-B14F-4D97-AF65-F5344CB8AC3E}">
        <p14:creationId xmlns:p14="http://schemas.microsoft.com/office/powerpoint/2010/main" val="2938219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997BA9C3-1F97-4C36-98E7-5210A68EF868}" type="slidenum">
              <a:rPr lang="en-US" altLang="en-US" smtClean="0"/>
              <a:pPr>
                <a:defRPr/>
              </a:pPr>
              <a:t>‹#›</a:t>
            </a:fld>
            <a:endParaRPr lang="en-US" altLang="en-US" dirty="0"/>
          </a:p>
        </p:txBody>
      </p:sp>
    </p:spTree>
    <p:extLst>
      <p:ext uri="{BB962C8B-B14F-4D97-AF65-F5344CB8AC3E}">
        <p14:creationId xmlns:p14="http://schemas.microsoft.com/office/powerpoint/2010/main" val="4226562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DC2F30E9-5E70-4175-B0DA-2CD70967FDE7}" type="slidenum">
              <a:rPr lang="en-US" altLang="en-US" smtClean="0"/>
              <a:pPr>
                <a:defRPr/>
              </a:pPr>
              <a:t>‹#›</a:t>
            </a:fld>
            <a:endParaRPr lang="en-US" altLang="en-US" dirty="0"/>
          </a:p>
        </p:txBody>
      </p:sp>
    </p:spTree>
    <p:extLst>
      <p:ext uri="{BB962C8B-B14F-4D97-AF65-F5344CB8AC3E}">
        <p14:creationId xmlns:p14="http://schemas.microsoft.com/office/powerpoint/2010/main" val="1862258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FFC72753-9C17-487C-AEAE-E51CED0DB668}" type="slidenum">
              <a:rPr lang="en-US" altLang="en-US" smtClean="0"/>
              <a:pPr>
                <a:defRPr/>
              </a:pPr>
              <a:t>‹#›</a:t>
            </a:fld>
            <a:endParaRPr lang="en-US" altLang="en-US" dirty="0"/>
          </a:p>
        </p:txBody>
      </p:sp>
    </p:spTree>
    <p:extLst>
      <p:ext uri="{BB962C8B-B14F-4D97-AF65-F5344CB8AC3E}">
        <p14:creationId xmlns:p14="http://schemas.microsoft.com/office/powerpoint/2010/main" val="393071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DC2F30E9-5E70-4175-B0DA-2CD70967FDE7}" type="slidenum">
              <a:rPr lang="en-US" altLang="en-US" smtClean="0"/>
              <a:pPr>
                <a:defRPr/>
              </a:pPr>
              <a:t>‹#›</a:t>
            </a:fld>
            <a:endParaRPr lang="en-US" altLang="en-US" dirty="0"/>
          </a:p>
        </p:txBody>
      </p:sp>
    </p:spTree>
    <p:extLst>
      <p:ext uri="{BB962C8B-B14F-4D97-AF65-F5344CB8AC3E}">
        <p14:creationId xmlns:p14="http://schemas.microsoft.com/office/powerpoint/2010/main" val="865160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B230F725-F59A-4FB9-A2A2-4BA65AA27778}" type="slidenum">
              <a:rPr lang="en-US" altLang="en-US" smtClean="0"/>
              <a:pPr>
                <a:defRPr/>
              </a:pPr>
              <a:t>‹#›</a:t>
            </a:fld>
            <a:endParaRPr lang="en-US" altLang="en-US" dirty="0"/>
          </a:p>
        </p:txBody>
      </p:sp>
    </p:spTree>
    <p:extLst>
      <p:ext uri="{BB962C8B-B14F-4D97-AF65-F5344CB8AC3E}">
        <p14:creationId xmlns:p14="http://schemas.microsoft.com/office/powerpoint/2010/main" val="3282880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A6CDFBBC-C736-4B0C-B958-C98BCFCFDD02}" type="slidenum">
              <a:rPr lang="en-US" altLang="en-US" smtClean="0"/>
              <a:pPr>
                <a:defRPr/>
              </a:pPr>
              <a:t>‹#›</a:t>
            </a:fld>
            <a:endParaRPr lang="en-US" altLang="en-US" dirty="0"/>
          </a:p>
        </p:txBody>
      </p:sp>
    </p:spTree>
    <p:extLst>
      <p:ext uri="{BB962C8B-B14F-4D97-AF65-F5344CB8AC3E}">
        <p14:creationId xmlns:p14="http://schemas.microsoft.com/office/powerpoint/2010/main" val="1788717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fld id="{7CD135B1-BF64-48DC-AE97-B8F02C89526F}" type="slidenum">
              <a:rPr lang="en-US" altLang="en-US" smtClean="0"/>
              <a:pPr>
                <a:defRPr/>
              </a:pPr>
              <a:t>‹#›</a:t>
            </a:fld>
            <a:endParaRPr lang="en-US" altLang="en-US" dirty="0"/>
          </a:p>
        </p:txBody>
      </p:sp>
    </p:spTree>
    <p:extLst>
      <p:ext uri="{BB962C8B-B14F-4D97-AF65-F5344CB8AC3E}">
        <p14:creationId xmlns:p14="http://schemas.microsoft.com/office/powerpoint/2010/main" val="1095954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2239ED36-F87D-4591-9E74-FCCD841E17F8}" type="slidenum">
              <a:rPr lang="en-US" altLang="en-US" smtClean="0"/>
              <a:pPr>
                <a:defRPr/>
              </a:pPr>
              <a:t>‹#›</a:t>
            </a:fld>
            <a:endParaRPr lang="en-US" altLang="en-US" dirty="0"/>
          </a:p>
        </p:txBody>
      </p:sp>
    </p:spTree>
    <p:extLst>
      <p:ext uri="{BB962C8B-B14F-4D97-AF65-F5344CB8AC3E}">
        <p14:creationId xmlns:p14="http://schemas.microsoft.com/office/powerpoint/2010/main" val="1358444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2795167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3025695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92281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4121577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5863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361704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FFC72753-9C17-487C-AEAE-E51CED0DB668}" type="slidenum">
              <a:rPr lang="en-US" altLang="en-US" smtClean="0"/>
              <a:pPr>
                <a:defRPr/>
              </a:pPr>
              <a:t>‹#›</a:t>
            </a:fld>
            <a:endParaRPr lang="en-US" altLang="en-US" dirty="0"/>
          </a:p>
        </p:txBody>
      </p:sp>
    </p:spTree>
    <p:extLst>
      <p:ext uri="{BB962C8B-B14F-4D97-AF65-F5344CB8AC3E}">
        <p14:creationId xmlns:p14="http://schemas.microsoft.com/office/powerpoint/2010/main" val="3416508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B8764EE4-86FA-4104-9F4B-15CBA3AA1222}" type="slidenum">
              <a:rPr lang="en-US" altLang="en-US" smtClean="0"/>
              <a:pPr>
                <a:defRPr/>
              </a:pPr>
              <a:t>‹#›</a:t>
            </a:fld>
            <a:endParaRPr lang="en-US" altLang="en-US" dirty="0"/>
          </a:p>
        </p:txBody>
      </p:sp>
    </p:spTree>
    <p:extLst>
      <p:ext uri="{BB962C8B-B14F-4D97-AF65-F5344CB8AC3E}">
        <p14:creationId xmlns:p14="http://schemas.microsoft.com/office/powerpoint/2010/main" val="234774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FF74555E-B3FE-474D-AD73-7D921F26436C}" type="slidenum">
              <a:rPr lang="en-US" altLang="en-US" smtClean="0"/>
              <a:pPr>
                <a:defRPr/>
              </a:pPr>
              <a:t>‹#›</a:t>
            </a:fld>
            <a:endParaRPr lang="en-US" altLang="en-US" dirty="0"/>
          </a:p>
        </p:txBody>
      </p:sp>
    </p:spTree>
    <p:extLst>
      <p:ext uri="{BB962C8B-B14F-4D97-AF65-F5344CB8AC3E}">
        <p14:creationId xmlns:p14="http://schemas.microsoft.com/office/powerpoint/2010/main" val="2145488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B230F725-F59A-4FB9-A2A2-4BA65AA27778}" type="slidenum">
              <a:rPr lang="en-US" altLang="en-US" smtClean="0"/>
              <a:pPr>
                <a:defRPr/>
              </a:pPr>
              <a:t>‹#›</a:t>
            </a:fld>
            <a:endParaRPr lang="en-US" altLang="en-US" dirty="0"/>
          </a:p>
        </p:txBody>
      </p:sp>
    </p:spTree>
    <p:extLst>
      <p:ext uri="{BB962C8B-B14F-4D97-AF65-F5344CB8AC3E}">
        <p14:creationId xmlns:p14="http://schemas.microsoft.com/office/powerpoint/2010/main" val="691307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A6CDFBBC-C736-4B0C-B958-C98BCFCFDD02}" type="slidenum">
              <a:rPr lang="en-US" altLang="en-US" smtClean="0"/>
              <a:pPr>
                <a:defRPr/>
              </a:pPr>
              <a:t>‹#›</a:t>
            </a:fld>
            <a:endParaRPr lang="en-US" altLang="en-US" dirty="0"/>
          </a:p>
        </p:txBody>
      </p:sp>
    </p:spTree>
    <p:extLst>
      <p:ext uri="{BB962C8B-B14F-4D97-AF65-F5344CB8AC3E}">
        <p14:creationId xmlns:p14="http://schemas.microsoft.com/office/powerpoint/2010/main" val="21217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fld id="{7CD135B1-BF64-48DC-AE97-B8F02C89526F}" type="slidenum">
              <a:rPr lang="en-US" altLang="en-US" smtClean="0"/>
              <a:pPr>
                <a:defRPr/>
              </a:pPr>
              <a:t>‹#›</a:t>
            </a:fld>
            <a:endParaRPr lang="en-US" altLang="en-US" dirty="0"/>
          </a:p>
        </p:txBody>
      </p:sp>
    </p:spTree>
    <p:extLst>
      <p:ext uri="{BB962C8B-B14F-4D97-AF65-F5344CB8AC3E}">
        <p14:creationId xmlns:p14="http://schemas.microsoft.com/office/powerpoint/2010/main" val="64953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2239ED36-F87D-4591-9E74-FCCD841E17F8}" type="slidenum">
              <a:rPr lang="en-US" altLang="en-US" smtClean="0"/>
              <a:pPr>
                <a:defRPr/>
              </a:pPr>
              <a:t>‹#›</a:t>
            </a:fld>
            <a:endParaRPr lang="en-US" altLang="en-US" dirty="0"/>
          </a:p>
        </p:txBody>
      </p:sp>
    </p:spTree>
    <p:extLst>
      <p:ext uri="{BB962C8B-B14F-4D97-AF65-F5344CB8AC3E}">
        <p14:creationId xmlns:p14="http://schemas.microsoft.com/office/powerpoint/2010/main" val="153710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2914357" y="6041361"/>
            <a:ext cx="732659" cy="365125"/>
          </a:xfrm>
        </p:spPr>
        <p:txBody>
          <a:bodyPr/>
          <a:lstStyle/>
          <a:p>
            <a:pPr>
              <a:defRPr/>
            </a:pPr>
            <a:endParaRPr lang="en-US" altLang="en-US" dirty="0"/>
          </a:p>
        </p:txBody>
      </p:sp>
      <p:sp>
        <p:nvSpPr>
          <p:cNvPr id="6" name="Footer Placeholder 5"/>
          <p:cNvSpPr>
            <a:spLocks noGrp="1"/>
          </p:cNvSpPr>
          <p:nvPr>
            <p:ph type="ftr" sz="quarter" idx="11"/>
          </p:nvPr>
        </p:nvSpPr>
        <p:spPr>
          <a:xfrm>
            <a:off x="442797" y="6041361"/>
            <a:ext cx="2471560" cy="365125"/>
          </a:xfrm>
        </p:spPr>
        <p:txBody>
          <a:bodyPr/>
          <a:lstStyle/>
          <a:p>
            <a:pPr>
              <a:defRPr/>
            </a:pPr>
            <a:endParaRPr lang="en-US" altLang="en-US" dirty="0"/>
          </a:p>
        </p:txBody>
      </p:sp>
      <p:sp>
        <p:nvSpPr>
          <p:cNvPr id="7" name="Slide Number Placeholder 6"/>
          <p:cNvSpPr>
            <a:spLocks noGrp="1"/>
          </p:cNvSpPr>
          <p:nvPr>
            <p:ph type="sldNum" sz="quarter" idx="12"/>
          </p:nvPr>
        </p:nvSpPr>
        <p:spPr>
          <a:xfrm>
            <a:off x="3647017" y="5915887"/>
            <a:ext cx="796616" cy="490599"/>
          </a:xfrm>
        </p:spPr>
        <p:txBody>
          <a:body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209006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pPr>
              <a:defRPr/>
            </a:pPr>
            <a:endParaRPr lang="en-US" alt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pPr>
              <a:defRPr/>
            </a:pPr>
            <a:endParaRPr lang="en-US" alt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1451000301"/>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1240318907"/>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319EAFF2-3AA4-4822-923C-09B372EDE02B}" type="slidenum">
              <a:rPr lang="en-US" altLang="en-US" smtClean="0"/>
              <a:pPr>
                <a:defRPr/>
              </a:pPr>
              <a:t>‹#›</a:t>
            </a:fld>
            <a:endParaRPr lang="en-US" altLang="en-US" dirty="0"/>
          </a:p>
        </p:txBody>
      </p:sp>
    </p:spTree>
    <p:extLst>
      <p:ext uri="{BB962C8B-B14F-4D97-AF65-F5344CB8AC3E}">
        <p14:creationId xmlns:p14="http://schemas.microsoft.com/office/powerpoint/2010/main" val="3487202084"/>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julietdavis.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av"/><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info.legalzoom.com/things-can-happen-caught-breaking-copyright-laws-20296.html" TargetMode="Externa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0.gi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gif"/><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9.gi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pyright.gov/help/faq/definition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www.julietdavis.com/" TargetMode="Externa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wav"/><Relationship Id="rId1" Type="http://schemas.openxmlformats.org/officeDocument/2006/relationships/audio" Target="NULL" TargetMode="External"/><Relationship Id="rId6" Type="http://schemas.openxmlformats.org/officeDocument/2006/relationships/image" Target="../media/image23.jpe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customXml" Target="../ink/ink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customXml" Target="../ink/ink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slideLayout" Target="../slideLayouts/slideLayout16.xml"/><Relationship Id="rId7" Type="http://schemas.openxmlformats.org/officeDocument/2006/relationships/image" Target="../media/image25.pn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notesSlide" Target="../notesSlides/notesSlide21.xm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customXml" Target="../ink/ink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ustomXml" Target="../ink/ink8.xml"/><Relationship Id="rId4" Type="http://schemas.openxmlformats.org/officeDocument/2006/relationships/image" Target="../media/image270.png"/></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photos/bulldog-bull-dog-happy-english-dog-127574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pixabay.com/service/term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customXml" Target="../ink/ink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16.xml"/><Relationship Id="rId7" Type="http://schemas.openxmlformats.org/officeDocument/2006/relationships/customXml" Target="../ink/ink9.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hyperlink" Target="https://www.law.cornell.edu/uscode/text/17/110" TargetMode="External"/><Relationship Id="rId4" Type="http://schemas.openxmlformats.org/officeDocument/2006/relationships/notesSlide" Target="../notesSlides/notesSlide30.xml"/><Relationship Id="rId9" Type="http://schemas.openxmlformats.org/officeDocument/2006/relationships/hyperlink" Target="https://www.amazon.com/Pomp-Circumstance-Orchestra-Extended-Longest/dp/B01BV36KRG/ref=sr_1_3?crid=229IWDVXCKU0R&amp;keywords=pomp+and+circumstance+mp3&amp;qid=1558645602&amp;s=gateway&amp;sprefix=Pomp+and+Circu%2Caps%2C175&amp;sr=8-3"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imgur.com/gallery/23bHrnO" TargetMode="External"/><Relationship Id="rId5" Type="http://schemas.openxmlformats.org/officeDocument/2006/relationships/image" Target="../media/image3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LOC_Utah_Prisoners_c1885.jpg" TargetMode="External"/><Relationship Id="rId5" Type="http://schemas.openxmlformats.org/officeDocument/2006/relationships/image" Target="../media/image19.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3.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image" Target="../media/image20.gi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35.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juliet.davis@ut.edu"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7.png"/><Relationship Id="rId5" Type="http://schemas.openxmlformats.org/officeDocument/2006/relationships/image" Target="../media/image40.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9.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xml"/><Relationship Id="rId7" Type="http://schemas.openxmlformats.org/officeDocument/2006/relationships/image" Target="../media/image13.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gif"/><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imgur.com/gallery/23bHrnO"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Freeform 6">
            <a:extLst>
              <a:ext uri="{FF2B5EF4-FFF2-40B4-BE49-F238E27FC236}">
                <a16:creationId xmlns:a16="http://schemas.microsoft.com/office/drawing/2014/main" id="{63DAF7B3-CA5D-4D4E-A58B-1D1DBB592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37" name="Rectangle 136">
            <a:extLst>
              <a:ext uri="{FF2B5EF4-FFF2-40B4-BE49-F238E27FC236}">
                <a16:creationId xmlns:a16="http://schemas.microsoft.com/office/drawing/2014/main" id="{093DCB3A-D56C-48FE-8508-AD282C7E6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generated with high confidence">
            <a:extLst>
              <a:ext uri="{FF2B5EF4-FFF2-40B4-BE49-F238E27FC236}">
                <a16:creationId xmlns:a16="http://schemas.microsoft.com/office/drawing/2014/main" id="{DC8E4E1A-CD5A-4302-BD40-4AA75E424D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41" r="10312" b="3"/>
          <a:stretch/>
        </p:blipFill>
        <p:spPr>
          <a:xfrm>
            <a:off x="4929414" y="2971800"/>
            <a:ext cx="4124656" cy="5172036"/>
          </a:xfrm>
          <a:prstGeom prst="rect">
            <a:avLst/>
          </a:prstGeom>
        </p:spPr>
      </p:pic>
      <p:sp>
        <p:nvSpPr>
          <p:cNvPr id="2" name="Oval 1">
            <a:extLst>
              <a:ext uri="{FF2B5EF4-FFF2-40B4-BE49-F238E27FC236}">
                <a16:creationId xmlns:a16="http://schemas.microsoft.com/office/drawing/2014/main" id="{8C6F9F35-D35E-4064-A3D6-A158C8BEA7C7}"/>
              </a:ext>
            </a:extLst>
          </p:cNvPr>
          <p:cNvSpPr/>
          <p:nvPr/>
        </p:nvSpPr>
        <p:spPr>
          <a:xfrm>
            <a:off x="4530599" y="-225864"/>
            <a:ext cx="4583110" cy="4583110"/>
          </a:xfrm>
          <a:prstGeom prst="ellipse">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23A443B-93E5-447D-8D58-BAF9D08986E9}"/>
              </a:ext>
            </a:extLst>
          </p:cNvPr>
          <p:cNvSpPr/>
          <p:nvPr/>
        </p:nvSpPr>
        <p:spPr>
          <a:xfrm>
            <a:off x="4985989" y="184650"/>
            <a:ext cx="3700811" cy="3700811"/>
          </a:xfrm>
          <a:prstGeom prst="ellipse">
            <a:avLst/>
          </a:prstGeom>
          <a:solidFill>
            <a:schemeClr val="bg1">
              <a:lumMod val="85000"/>
              <a:lumOff val="15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Image result for copyleft">
            <a:extLst>
              <a:ext uri="{FF2B5EF4-FFF2-40B4-BE49-F238E27FC236}">
                <a16:creationId xmlns:a16="http://schemas.microsoft.com/office/drawing/2014/main" id="{5FB427BB-EB86-4CCE-9A98-1A602F96C5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687" r="-3" b="5689"/>
          <a:stretch/>
        </p:blipFill>
        <p:spPr bwMode="auto">
          <a:xfrm flipH="1">
            <a:off x="4489044" y="-1"/>
            <a:ext cx="4654956" cy="4125251"/>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9" name="Freeform 9">
            <a:extLst>
              <a:ext uri="{FF2B5EF4-FFF2-40B4-BE49-F238E27FC236}">
                <a16:creationId xmlns:a16="http://schemas.microsoft.com/office/drawing/2014/main" id="{2BB74F33-4365-4995-9200-DD0360568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623F38-E6A9-4330-A8FB-7A7D904C50AE}"/>
              </a:ext>
            </a:extLst>
          </p:cNvPr>
          <p:cNvSpPr>
            <a:spLocks noGrp="1"/>
          </p:cNvSpPr>
          <p:nvPr>
            <p:ph type="title"/>
          </p:nvPr>
        </p:nvSpPr>
        <p:spPr>
          <a:xfrm>
            <a:off x="661999" y="302400"/>
            <a:ext cx="3572614" cy="2971051"/>
          </a:xfrm>
          <a:effectLst/>
        </p:spPr>
        <p:txBody>
          <a:bodyPr vert="horz" lIns="91440" tIns="45720" rIns="91440" bIns="45720" rtlCol="0" anchor="b">
            <a:normAutofit/>
          </a:bodyPr>
          <a:lstStyle/>
          <a:p>
            <a:pPr>
              <a:lnSpc>
                <a:spcPct val="90000"/>
              </a:lnSpc>
            </a:pPr>
            <a:r>
              <a:rPr lang="en-US" sz="3400" dirty="0">
                <a:solidFill>
                  <a:schemeClr val="tx1"/>
                </a:solidFill>
                <a:cs typeface="+mj-cs"/>
              </a:rPr>
              <a:t>COPYRIGHT, COPYLEFT &amp; FAIR USE </a:t>
            </a:r>
            <a:br>
              <a:rPr lang="en-US" sz="3400" dirty="0">
                <a:solidFill>
                  <a:schemeClr val="tx1"/>
                </a:solidFill>
                <a:cs typeface="+mj-cs"/>
              </a:rPr>
            </a:br>
            <a:r>
              <a:rPr lang="en-US" sz="2800" b="0" dirty="0">
                <a:solidFill>
                  <a:schemeClr val="tx1">
                    <a:lumMod val="50000"/>
                  </a:schemeClr>
                </a:solidFill>
                <a:cs typeface="+mj-cs"/>
              </a:rPr>
              <a:t>for Students &amp; Media-makers</a:t>
            </a:r>
          </a:p>
        </p:txBody>
      </p:sp>
      <p:pic>
        <p:nvPicPr>
          <p:cNvPr id="10" name="Picture 9" descr="A person smiling for the camera&#10;&#10;Description automatically generated">
            <a:extLst>
              <a:ext uri="{FF2B5EF4-FFF2-40B4-BE49-F238E27FC236}">
                <a16:creationId xmlns:a16="http://schemas.microsoft.com/office/drawing/2014/main" id="{1CBE4EA2-3755-4819-90F6-FCAAD62F5F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105" t="19748" r="7264" b="20258"/>
          <a:stretch/>
        </p:blipFill>
        <p:spPr>
          <a:xfrm>
            <a:off x="6096000" y="4772439"/>
            <a:ext cx="1534496" cy="15707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F1B8C512-A571-409E-8311-CA0E0EA14371}"/>
                  </a:ext>
                </a:extLst>
              </p14:cNvPr>
              <p14:cNvContentPartPr/>
              <p14:nvPr/>
            </p14:nvContentPartPr>
            <p14:xfrm>
              <a:off x="4402800" y="2306109"/>
              <a:ext cx="7200" cy="27720"/>
            </p14:xfrm>
          </p:contentPart>
        </mc:Choice>
        <mc:Fallback xmlns="">
          <p:pic>
            <p:nvPicPr>
              <p:cNvPr id="3" name="Ink 2">
                <a:extLst>
                  <a:ext uri="{FF2B5EF4-FFF2-40B4-BE49-F238E27FC236}">
                    <a16:creationId xmlns:a16="http://schemas.microsoft.com/office/drawing/2014/main" id="{F1B8C512-A571-409E-8311-CA0E0EA14371}"/>
                  </a:ext>
                </a:extLst>
              </p:cNvPr>
              <p:cNvPicPr/>
              <p:nvPr/>
            </p:nvPicPr>
            <p:blipFill>
              <a:blip r:embed="rId8"/>
              <a:stretch>
                <a:fillRect/>
              </a:stretch>
            </p:blipFill>
            <p:spPr>
              <a:xfrm>
                <a:off x="4394160" y="2297469"/>
                <a:ext cx="24840" cy="45360"/>
              </a:xfrm>
              <a:prstGeom prst="rect">
                <a:avLst/>
              </a:prstGeom>
            </p:spPr>
          </p:pic>
        </mc:Fallback>
      </mc:AlternateContent>
      <p:sp>
        <p:nvSpPr>
          <p:cNvPr id="15" name="Rectangle 14">
            <a:extLst>
              <a:ext uri="{FF2B5EF4-FFF2-40B4-BE49-F238E27FC236}">
                <a16:creationId xmlns:a16="http://schemas.microsoft.com/office/drawing/2014/main" id="{961BC051-AA03-48BF-9386-92DBFD1C0792}"/>
              </a:ext>
            </a:extLst>
          </p:cNvPr>
          <p:cNvSpPr/>
          <p:nvPr/>
        </p:nvSpPr>
        <p:spPr>
          <a:xfrm>
            <a:off x="838200" y="4991241"/>
            <a:ext cx="6547994" cy="1200329"/>
          </a:xfrm>
          <a:prstGeom prst="rect">
            <a:avLst/>
          </a:prstGeom>
        </p:spPr>
        <p:txBody>
          <a:bodyPr wrap="square">
            <a:spAutoFit/>
          </a:bodyPr>
          <a:lstStyle/>
          <a:p>
            <a:pPr>
              <a:spcAft>
                <a:spcPts val="600"/>
              </a:spcAft>
            </a:pPr>
            <a:r>
              <a:rPr lang="en-US" sz="1200" dirty="0">
                <a:solidFill>
                  <a:schemeClr val="tx1">
                    <a:lumMod val="50000"/>
                  </a:schemeClr>
                </a:solidFill>
              </a:rPr>
              <a:t>Juliet Davis, MFA, MAT</a:t>
            </a:r>
            <a:br>
              <a:rPr lang="en-US" sz="1200" dirty="0">
                <a:solidFill>
                  <a:schemeClr val="tx1">
                    <a:lumMod val="50000"/>
                  </a:schemeClr>
                </a:solidFill>
              </a:rPr>
            </a:br>
            <a:r>
              <a:rPr lang="en-US" sz="1200" dirty="0">
                <a:solidFill>
                  <a:schemeClr val="tx1">
                    <a:lumMod val="50000"/>
                  </a:schemeClr>
                </a:solidFill>
              </a:rPr>
              <a:t>Associate Professor of Communication</a:t>
            </a:r>
            <a:br>
              <a:rPr lang="en-US" sz="1200" dirty="0">
                <a:solidFill>
                  <a:schemeClr val="tx1">
                    <a:lumMod val="50000"/>
                  </a:schemeClr>
                </a:solidFill>
              </a:rPr>
            </a:br>
            <a:r>
              <a:rPr lang="en-US" sz="1200" dirty="0">
                <a:solidFill>
                  <a:schemeClr val="tx1">
                    <a:lumMod val="50000"/>
                  </a:schemeClr>
                </a:solidFill>
              </a:rPr>
              <a:t>The University of Tampa</a:t>
            </a:r>
            <a:br>
              <a:rPr lang="en-US" sz="1200" dirty="0"/>
            </a:br>
            <a:br>
              <a:rPr lang="en-US" sz="1200" dirty="0"/>
            </a:br>
            <a:r>
              <a:rPr lang="en-US" sz="1200" b="1" dirty="0">
                <a:solidFill>
                  <a:schemeClr val="tx1">
                    <a:lumMod val="50000"/>
                  </a:schemeClr>
                </a:solidFill>
              </a:rPr>
              <a:t>POWERPOINT &amp; VIDEOS </a:t>
            </a:r>
            <a:br>
              <a:rPr lang="en-US" sz="1200" b="1" dirty="0">
                <a:solidFill>
                  <a:schemeClr val="tx1">
                    <a:lumMod val="50000"/>
                  </a:schemeClr>
                </a:solidFill>
              </a:rPr>
            </a:br>
            <a:r>
              <a:rPr lang="en-US" sz="1200" b="1" dirty="0">
                <a:solidFill>
                  <a:schemeClr val="tx1">
                    <a:lumMod val="50000"/>
                  </a:schemeClr>
                </a:solidFill>
              </a:rPr>
              <a:t>located at  </a:t>
            </a:r>
            <a:r>
              <a:rPr lang="en-US" sz="1200" b="1" dirty="0">
                <a:solidFill>
                  <a:schemeClr val="tx1">
                    <a:lumMod val="50000"/>
                  </a:schemeClr>
                </a:solidFill>
                <a:hlinkClick r:id="rId9">
                  <a:extLst>
                    <a:ext uri="{A12FA001-AC4F-418D-AE19-62706E023703}">
                      <ahyp:hlinkClr xmlns:ahyp="http://schemas.microsoft.com/office/drawing/2018/hyperlinkcolor" val="tx"/>
                    </a:ext>
                  </a:extLst>
                </a:hlinkClick>
              </a:rPr>
              <a:t>www.julietdavis.com</a:t>
            </a:r>
            <a:r>
              <a:rPr lang="en-US" sz="1200" b="1" dirty="0">
                <a:solidFill>
                  <a:schemeClr val="tx1">
                    <a:lumMod val="50000"/>
                  </a:schemeClr>
                </a:solidFill>
              </a:rPr>
              <a:t>  </a:t>
            </a:r>
          </a:p>
        </p:txBody>
      </p:sp>
    </p:spTree>
    <p:extLst>
      <p:ext uri="{BB962C8B-B14F-4D97-AF65-F5344CB8AC3E}">
        <p14:creationId xmlns:p14="http://schemas.microsoft.com/office/powerpoint/2010/main" val="1631468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 scared cat with mouth open and eyes wide."/>
          <p:cNvPicPr>
            <a:picLocks noChangeAspect="1" noChangeArrowheads="1"/>
          </p:cNvPicPr>
          <p:nvPr/>
        </p:nvPicPr>
        <p:blipFill rotWithShape="1">
          <a:blip r:embed="rId5">
            <a:extLst>
              <a:ext uri="{28A0092B-C50C-407E-A947-70E740481C1C}">
                <a14:useLocalDpi xmlns:a14="http://schemas.microsoft.com/office/drawing/2010/main" val="0"/>
              </a:ext>
            </a:extLst>
          </a:blip>
          <a:srcRect t="12174"/>
          <a:stretch/>
        </p:blipFill>
        <p:spPr bwMode="auto">
          <a:xfrm>
            <a:off x="0" y="-282575"/>
            <a:ext cx="9113474" cy="717686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2821940" y="295795"/>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b="1" kern="0" dirty="0">
                <a:solidFill>
                  <a:srgbClr val="F8F8F8"/>
                </a:solidFill>
              </a:rPr>
              <a:t>Copyright Infringement </a:t>
            </a:r>
          </a:p>
        </p:txBody>
      </p:sp>
      <p:pic>
        <p:nvPicPr>
          <p:cNvPr id="5" name="Tragic_E-Doron_Ad-7603_hifi">
            <a:hlinkClick r:id="" action="ppaction://media"/>
            <a:extLst>
              <a:ext uri="{FF2B5EF4-FFF2-40B4-BE49-F238E27FC236}">
                <a16:creationId xmlns:a16="http://schemas.microsoft.com/office/drawing/2014/main" id="{340BAD6C-F5D0-4972-9394-519DDC006C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51673" y="5791200"/>
            <a:ext cx="760933" cy="760933"/>
          </a:xfrm>
          <a:prstGeom prst="rect">
            <a:avLst/>
          </a:prstGeom>
        </p:spPr>
      </p:pic>
      <p:sp>
        <p:nvSpPr>
          <p:cNvPr id="2" name="Rectangle 1"/>
          <p:cNvSpPr/>
          <p:nvPr/>
        </p:nvSpPr>
        <p:spPr>
          <a:xfrm>
            <a:off x="1752600" y="792060"/>
            <a:ext cx="6929120" cy="1200329"/>
          </a:xfrm>
          <a:prstGeom prst="rect">
            <a:avLst/>
          </a:prstGeom>
        </p:spPr>
        <p:txBody>
          <a:bodyPr wrap="square">
            <a:spAutoFit/>
          </a:bodyPr>
          <a:lstStyle/>
          <a:p>
            <a:pPr algn="ctr"/>
            <a:r>
              <a:rPr lang="en-US" altLang="en-US" dirty="0"/>
              <a:t>(Use that encroaches on the rights </a:t>
            </a:r>
            <a:br>
              <a:rPr lang="en-US" altLang="en-US" dirty="0"/>
            </a:br>
            <a:r>
              <a:rPr lang="en-US" altLang="en-US" dirty="0"/>
              <a:t>of the owner of that work . . .) </a:t>
            </a:r>
            <a:br>
              <a:rPr lang="en-US" altLang="en-US" dirty="0"/>
            </a:br>
            <a:br>
              <a:rPr lang="en-US" altLang="en-US" dirty="0"/>
            </a:br>
            <a:endParaRPr lang="en-US" dirty="0"/>
          </a:p>
        </p:txBody>
      </p:sp>
    </p:spTree>
    <p:extLst>
      <p:ext uri="{BB962C8B-B14F-4D97-AF65-F5344CB8AC3E}">
        <p14:creationId xmlns:p14="http://schemas.microsoft.com/office/powerpoint/2010/main" val="39780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3" numSld="999">
                <p:cTn id="19" fill="hold" display="0">
                  <p:stCondLst>
                    <p:cond delay="indefinite"/>
                  </p:stCondLst>
                  <p:endCondLst>
                    <p:cond evt="onStopAudio" delay="0">
                      <p:tgtEl>
                        <p:sldTgt/>
                      </p:tgtEl>
                    </p:cond>
                  </p:endCondLst>
                </p:cTn>
                <p:tgtEl>
                  <p:spTgt spid="5"/>
                </p:tgtEl>
              </p:cMediaNode>
            </p:audio>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7524003" cy="970450"/>
          </a:xfrm>
        </p:spPr>
        <p:txBody>
          <a:bodyPr/>
          <a:lstStyle/>
          <a:p>
            <a:r>
              <a:rPr lang="en-US" dirty="0"/>
              <a:t>. . . which is</a:t>
            </a:r>
            <a:br>
              <a:rPr lang="en-US" dirty="0"/>
            </a:br>
            <a:r>
              <a:rPr lang="en-US" dirty="0"/>
              <a:t>       illegal.</a:t>
            </a:r>
          </a:p>
        </p:txBody>
      </p:sp>
      <p:pic>
        <p:nvPicPr>
          <p:cNvPr id="3" name="bad boys 3">
            <a:hlinkClick r:id="" action="ppaction://media"/>
          </p:cNvPr>
          <p:cNvPicPr>
            <a:picLocks noGrp="1" noChangeAspect="1"/>
          </p:cNvPicPr>
          <p:nvPr>
            <p:ph idx="1"/>
            <a:audioFile r:link="rId1"/>
            <p:extLst>
              <p:ext uri="{DAA4B4D4-6D71-4841-9C94-3DE7FCFB9230}">
                <p14:media xmlns:p14="http://schemas.microsoft.com/office/powerpoint/2010/main" r:embed="rId2">
                  <p14:trim end="36193"/>
                  <p14:fade out="10000"/>
                </p14:media>
              </p:ext>
            </p:extLst>
          </p:nvPr>
        </p:nvPicPr>
        <p:blipFill>
          <a:blip r:embed="rId5"/>
          <a:stretch>
            <a:fillRect/>
          </a:stretch>
        </p:blipFill>
        <p:spPr>
          <a:xfrm>
            <a:off x="1219200" y="5486400"/>
            <a:ext cx="381000" cy="381000"/>
          </a:xfrm>
        </p:spPr>
      </p:pic>
      <p:pic>
        <p:nvPicPr>
          <p:cNvPr id="5" name="Picture 4" descr="a dog with a striped jail suit on"/>
          <p:cNvPicPr>
            <a:picLocks noChangeAspect="1"/>
          </p:cNvPicPr>
          <p:nvPr/>
        </p:nvPicPr>
        <p:blipFill rotWithShape="1">
          <a:blip r:embed="rId6">
            <a:extLst>
              <a:ext uri="{28A0092B-C50C-407E-A947-70E740481C1C}">
                <a14:useLocalDpi xmlns:a14="http://schemas.microsoft.com/office/drawing/2010/main" val="0"/>
              </a:ext>
            </a:extLst>
          </a:blip>
          <a:srcRect l="12978" t="20000" r="7054" b="1111"/>
          <a:stretch/>
        </p:blipFill>
        <p:spPr>
          <a:xfrm>
            <a:off x="3886201" y="28398"/>
            <a:ext cx="5221830" cy="6865740"/>
          </a:xfrm>
          <a:prstGeom prst="rect">
            <a:avLst/>
          </a:prstGeom>
        </p:spPr>
      </p:pic>
    </p:spTree>
    <p:extLst>
      <p:ext uri="{BB962C8B-B14F-4D97-AF65-F5344CB8AC3E}">
        <p14:creationId xmlns:p14="http://schemas.microsoft.com/office/powerpoint/2010/main" val="92484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old photo of prisoners from 1885">
            <a:extLst>
              <a:ext uri="{FF2B5EF4-FFF2-40B4-BE49-F238E27FC236}">
                <a16:creationId xmlns:a16="http://schemas.microsoft.com/office/drawing/2014/main" id="{C8AA7DDB-B0F1-44C2-BD6B-C42A97CD2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08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05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Content Placeholder 3" descr="Video of police cars in hot pursuit.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4953000"/>
          </a:xfrm>
        </p:spPr>
      </p:pic>
      <p:pic>
        <p:nvPicPr>
          <p:cNvPr id="2" name="Q_Siren-Federal_-8833_hifi">
            <a:hlinkClick r:id="" action="ppaction://media"/>
            <a:extLst>
              <a:ext uri="{FF2B5EF4-FFF2-40B4-BE49-F238E27FC236}">
                <a16:creationId xmlns:a16="http://schemas.microsoft.com/office/drawing/2014/main" id="{F24EF5EA-3A57-49E9-A9F2-83E955B32E7F}"/>
              </a:ext>
            </a:extLst>
          </p:cNvPr>
          <p:cNvPicPr>
            <a:picLocks noChangeAspect="1"/>
          </p:cNvPicPr>
          <p:nvPr>
            <a:audioFile r:link="rId1"/>
            <p:extLst>
              <p:ext uri="{DAA4B4D4-6D71-4841-9C94-3DE7FCFB9230}">
                <p14:media xmlns:p14="http://schemas.microsoft.com/office/powerpoint/2010/main" r:embed="rId2">
                  <p14:trim end="7051.75"/>
                  <p14:fade in="5000" out="2000"/>
                </p14:media>
              </p:ext>
            </p:extLst>
          </p:nvPr>
        </p:nvPicPr>
        <p:blipFill>
          <a:blip r:embed="rId6"/>
          <a:stretch>
            <a:fillRect/>
          </a:stretch>
        </p:blipFill>
        <p:spPr>
          <a:xfrm>
            <a:off x="8001000" y="6019800"/>
            <a:ext cx="701675" cy="701675"/>
          </a:xfrm>
          <a:prstGeom prst="rect">
            <a:avLst/>
          </a:prstGeom>
        </p:spPr>
      </p:pic>
      <p:sp>
        <p:nvSpPr>
          <p:cNvPr id="3" name="Rectangle 2">
            <a:extLst>
              <a:ext uri="{FF2B5EF4-FFF2-40B4-BE49-F238E27FC236}">
                <a16:creationId xmlns:a16="http://schemas.microsoft.com/office/drawing/2014/main" id="{2671A184-C66A-41E6-94B7-22998AD54AB0}"/>
              </a:ext>
            </a:extLst>
          </p:cNvPr>
          <p:cNvSpPr/>
          <p:nvPr/>
        </p:nvSpPr>
        <p:spPr>
          <a:xfrm>
            <a:off x="2286000" y="5257800"/>
            <a:ext cx="4572000" cy="1532727"/>
          </a:xfrm>
          <a:prstGeom prst="rect">
            <a:avLst/>
          </a:prstGeom>
        </p:spPr>
        <p:txBody>
          <a:bodyPr>
            <a:spAutoFit/>
          </a:bodyPr>
          <a:lstStyle/>
          <a:p>
            <a:r>
              <a:rPr lang="en-US" dirty="0"/>
              <a:t>While you probably won’t go to jail, you could get into some expensive trouble.</a:t>
            </a:r>
            <a:br>
              <a:rPr lang="en-US" dirty="0"/>
            </a:br>
            <a:endParaRPr lang="en-US" dirty="0"/>
          </a:p>
          <a:p>
            <a:r>
              <a:rPr lang="en-US" sz="1200" dirty="0">
                <a:hlinkClick r:id="rId7"/>
              </a:rPr>
              <a:t>“</a:t>
            </a:r>
            <a:r>
              <a:rPr lang="en-US" sz="1200" dirty="0">
                <a:latin typeface="Arial" charset="0"/>
                <a:hlinkClick r:id="rId7"/>
              </a:rPr>
              <a:t>Things That Can Happen When You Get Caught Breaking Copyright Laws.”</a:t>
            </a:r>
            <a:r>
              <a:rPr lang="en-US" sz="1200" dirty="0">
                <a:latin typeface="Arial" charset="0"/>
              </a:rPr>
              <a:t> </a:t>
            </a:r>
            <a:r>
              <a:rPr lang="en-US" sz="1200" dirty="0">
                <a:solidFill>
                  <a:schemeClr val="tx1">
                    <a:lumMod val="65000"/>
                  </a:schemeClr>
                </a:solidFill>
                <a:latin typeface="Arial" charset="0"/>
              </a:rPr>
              <a:t>LegalZoom.com</a:t>
            </a:r>
            <a:endParaRPr lang="en-US" sz="1200" dirty="0">
              <a:solidFill>
                <a:schemeClr val="tx1">
                  <a:lumMod val="65000"/>
                </a:schemeClr>
              </a:solidFill>
            </a:endParaRPr>
          </a:p>
          <a:p>
            <a:pPr lvl="0">
              <a:spcBef>
                <a:spcPct val="30000"/>
              </a:spcBef>
              <a:defRPr/>
            </a:pPr>
            <a:r>
              <a:rPr lang="en-US" sz="1200" dirty="0"/>
              <a:t>.</a:t>
            </a:r>
          </a:p>
        </p:txBody>
      </p:sp>
    </p:spTree>
    <p:extLst>
      <p:ext uri="{BB962C8B-B14F-4D97-AF65-F5344CB8AC3E}">
        <p14:creationId xmlns:p14="http://schemas.microsoft.com/office/powerpoint/2010/main" val="26109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1BC-1C03-4784-A51B-3EBA8F4B1EA6}"/>
              </a:ext>
            </a:extLst>
          </p:cNvPr>
          <p:cNvSpPr>
            <a:spLocks noGrp="1"/>
          </p:cNvSpPr>
          <p:nvPr>
            <p:ph type="title"/>
          </p:nvPr>
        </p:nvSpPr>
        <p:spPr>
          <a:xfrm>
            <a:off x="1010397" y="447188"/>
            <a:ext cx="7524003" cy="970450"/>
          </a:xfrm>
        </p:spPr>
        <p:txBody>
          <a:bodyPr/>
          <a:lstStyle/>
          <a:p>
            <a:r>
              <a:rPr lang="en-US" dirty="0"/>
              <a:t>“OH, SO SORRY!”</a:t>
            </a:r>
          </a:p>
        </p:txBody>
      </p:sp>
      <p:pic>
        <p:nvPicPr>
          <p:cNvPr id="6" name="horror_monster_scream_001">
            <a:hlinkClick r:id="" action="ppaction://media"/>
            <a:extLst>
              <a:ext uri="{FF2B5EF4-FFF2-40B4-BE49-F238E27FC236}">
                <a16:creationId xmlns:a16="http://schemas.microsoft.com/office/drawing/2014/main" id="{B0F3916E-E6E3-4AE9-99DC-C157186C823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334000" y="715963"/>
            <a:ext cx="701675" cy="701675"/>
          </a:xfrm>
        </p:spPr>
      </p:pic>
      <p:pic>
        <p:nvPicPr>
          <p:cNvPr id="14338" name="Picture 2" descr="A cat with many arms.">
            <a:extLst>
              <a:ext uri="{FF2B5EF4-FFF2-40B4-BE49-F238E27FC236}">
                <a16:creationId xmlns:a16="http://schemas.microsoft.com/office/drawing/2014/main" id="{AF4179C3-A77D-44CC-989E-E70DA0A1689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994" y="2362200"/>
            <a:ext cx="4495800" cy="4271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1BC-1C03-4784-A51B-3EBA8F4B1EA6}"/>
              </a:ext>
            </a:extLst>
          </p:cNvPr>
          <p:cNvSpPr>
            <a:spLocks noGrp="1"/>
          </p:cNvSpPr>
          <p:nvPr>
            <p:ph type="title"/>
          </p:nvPr>
        </p:nvSpPr>
        <p:spPr/>
        <p:txBody>
          <a:bodyPr/>
          <a:lstStyle/>
          <a:p>
            <a:r>
              <a:rPr lang="en-US" dirty="0"/>
              <a:t>“Right.”</a:t>
            </a:r>
          </a:p>
        </p:txBody>
      </p:sp>
      <p:pic>
        <p:nvPicPr>
          <p:cNvPr id="5" name="Content Placeholder 4" descr="A close-up of a dog with sad eyes.">
            <a:extLst>
              <a:ext uri="{FF2B5EF4-FFF2-40B4-BE49-F238E27FC236}">
                <a16:creationId xmlns:a16="http://schemas.microsoft.com/office/drawing/2014/main" id="{0C0FA618-7D94-4EB4-A942-8AB48BBD3DA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66800" y="2362200"/>
            <a:ext cx="3810087" cy="4178396"/>
          </a:xfrm>
        </p:spPr>
      </p:pic>
      <p:pic>
        <p:nvPicPr>
          <p:cNvPr id="4" name="urrg-Tom_Soro-7776_hifi">
            <a:hlinkClick r:id="" action="ppaction://media"/>
            <a:extLst>
              <a:ext uri="{FF2B5EF4-FFF2-40B4-BE49-F238E27FC236}">
                <a16:creationId xmlns:a16="http://schemas.microsoft.com/office/drawing/2014/main" id="{EDD22FB6-F74B-4E02-A4DB-1D4EEE41A6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9400" y="808081"/>
            <a:ext cx="609557" cy="609557"/>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413990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a:xfrm>
            <a:off x="698309" y="2743200"/>
            <a:ext cx="7912291" cy="1676400"/>
          </a:xfrm>
        </p:spPr>
        <p:txBody>
          <a:bodyPr/>
          <a:lstStyle/>
          <a:p>
            <a:r>
              <a:rPr lang="en-US" sz="3000" b="0" dirty="0"/>
              <a:t>Copyright is “a form of protection provided by the laws of the United States for ‘original works of authorship’ . . . "</a:t>
            </a:r>
            <a:endParaRPr lang="en-US" altLang="en-US" sz="3000" dirty="0"/>
          </a:p>
        </p:txBody>
      </p:sp>
      <p:sp>
        <p:nvSpPr>
          <p:cNvPr id="2" name="Rectangle 1">
            <a:extLst>
              <a:ext uri="{FF2B5EF4-FFF2-40B4-BE49-F238E27FC236}">
                <a16:creationId xmlns:a16="http://schemas.microsoft.com/office/drawing/2014/main" id="{2F21096F-3C8A-4009-BB6C-4DF86B17B6D2}"/>
              </a:ext>
            </a:extLst>
          </p:cNvPr>
          <p:cNvSpPr/>
          <p:nvPr/>
        </p:nvSpPr>
        <p:spPr>
          <a:xfrm>
            <a:off x="698309" y="4724400"/>
            <a:ext cx="6553200" cy="461665"/>
          </a:xfrm>
          <a:prstGeom prst="rect">
            <a:avLst/>
          </a:prstGeom>
        </p:spPr>
        <p:txBody>
          <a:bodyPr wrap="square">
            <a:spAutoFit/>
          </a:bodyPr>
          <a:lstStyle/>
          <a:p>
            <a:r>
              <a:rPr lang="en-US" sz="1200" dirty="0">
                <a:solidFill>
                  <a:schemeClr val="tx1">
                    <a:lumMod val="50000"/>
                  </a:schemeClr>
                </a:solidFill>
              </a:rPr>
              <a:t>Source: “</a:t>
            </a:r>
            <a:r>
              <a:rPr lang="en-US" sz="1200" b="1" dirty="0">
                <a:solidFill>
                  <a:schemeClr val="tx1">
                    <a:lumMod val="50000"/>
                  </a:schemeClr>
                </a:solidFill>
              </a:rPr>
              <a:t>U.S. Copyright Office Definitions</a:t>
            </a:r>
            <a:r>
              <a:rPr lang="en-US" sz="1200" dirty="0">
                <a:solidFill>
                  <a:schemeClr val="tx1">
                    <a:lumMod val="50000"/>
                  </a:schemeClr>
                </a:solidFill>
              </a:rPr>
              <a:t>,” </a:t>
            </a:r>
            <a:r>
              <a:rPr lang="en-US" sz="1200" i="1" dirty="0">
                <a:solidFill>
                  <a:schemeClr val="tx1">
                    <a:lumMod val="50000"/>
                  </a:schemeClr>
                </a:solidFill>
              </a:rPr>
              <a:t>Copyright.gov</a:t>
            </a:r>
            <a:r>
              <a:rPr lang="en-US" sz="1200" dirty="0"/>
              <a:t>. </a:t>
            </a:r>
            <a:r>
              <a:rPr lang="en-US" sz="1200" dirty="0">
                <a:hlinkClick r:id="rId3"/>
              </a:rPr>
              <a:t>https://www.copyright.gov/help/faq/definitions.html</a:t>
            </a:r>
            <a:r>
              <a:rPr lang="en-US" sz="1200" dirty="0"/>
              <a:t> </a:t>
            </a:r>
          </a:p>
        </p:txBody>
      </p:sp>
      <p:sp>
        <p:nvSpPr>
          <p:cNvPr id="3" name="Rectangle 2"/>
          <p:cNvSpPr/>
          <p:nvPr/>
        </p:nvSpPr>
        <p:spPr>
          <a:xfrm>
            <a:off x="327632" y="685800"/>
            <a:ext cx="8666155" cy="630942"/>
          </a:xfrm>
          <a:prstGeom prst="rect">
            <a:avLst/>
          </a:prstGeom>
        </p:spPr>
        <p:txBody>
          <a:bodyPr wrap="none">
            <a:spAutoFit/>
          </a:bodyPr>
          <a:lstStyle/>
          <a:p>
            <a:r>
              <a:rPr lang="en-US" altLang="en-US" sz="3500" b="1" dirty="0"/>
              <a:t>According to the U.S. Copyright Office: </a:t>
            </a:r>
            <a:endParaRPr lang="en-US" sz="3500" b="1" dirty="0"/>
          </a:p>
        </p:txBody>
      </p:sp>
    </p:spTree>
    <p:extLst>
      <p:ext uri="{BB962C8B-B14F-4D97-AF65-F5344CB8AC3E}">
        <p14:creationId xmlns:p14="http://schemas.microsoft.com/office/powerpoint/2010/main" val="2292867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a:xfrm>
            <a:off x="685800" y="3200400"/>
            <a:ext cx="7912291" cy="1676400"/>
          </a:xfrm>
        </p:spPr>
        <p:txBody>
          <a:bodyPr/>
          <a:lstStyle/>
          <a:p>
            <a:r>
              <a:rPr lang="en-US" sz="3000" b="0" dirty="0"/>
              <a:t>Copy</a:t>
            </a:r>
            <a:r>
              <a:rPr lang="en-US" sz="3000" b="0" u="sng" dirty="0">
                <a:solidFill>
                  <a:schemeClr val="tx1"/>
                </a:solidFill>
              </a:rPr>
              <a:t>right</a:t>
            </a:r>
            <a:r>
              <a:rPr lang="en-US" sz="3000" b="0" dirty="0"/>
              <a:t>:   </a:t>
            </a:r>
            <a:r>
              <a:rPr lang="en-US" sz="2400" b="0" dirty="0"/>
              <a:t>A legal right </a:t>
            </a:r>
            <a:br>
              <a:rPr lang="en-US" sz="2400" b="0" dirty="0"/>
            </a:br>
            <a:br>
              <a:rPr lang="en-US" sz="3000" b="0" dirty="0"/>
            </a:br>
            <a:r>
              <a:rPr lang="en-US" sz="3000" b="0" dirty="0"/>
              <a:t>Copy</a:t>
            </a:r>
            <a:r>
              <a:rPr lang="en-US" sz="3000" b="0" u="sng" dirty="0">
                <a:solidFill>
                  <a:schemeClr val="tx1"/>
                </a:solidFill>
              </a:rPr>
              <a:t>write</a:t>
            </a:r>
            <a:r>
              <a:rPr lang="en-US" sz="3000" b="0" dirty="0"/>
              <a:t>r: </a:t>
            </a:r>
            <a:r>
              <a:rPr lang="en-US" sz="2400" b="0" dirty="0"/>
              <a:t>One who writes copy                     </a:t>
            </a:r>
            <a:br>
              <a:rPr lang="en-US" sz="2400" b="0" dirty="0"/>
            </a:br>
            <a:r>
              <a:rPr lang="en-US" sz="2400" b="0" dirty="0"/>
              <a:t>                          (advertising/publicity text)</a:t>
            </a:r>
            <a:endParaRPr lang="en-US" altLang="en-US" sz="2400" dirty="0"/>
          </a:p>
        </p:txBody>
      </p:sp>
      <p:sp>
        <p:nvSpPr>
          <p:cNvPr id="3" name="Rectangle 2"/>
          <p:cNvSpPr/>
          <p:nvPr/>
        </p:nvSpPr>
        <p:spPr>
          <a:xfrm>
            <a:off x="652972" y="762000"/>
            <a:ext cx="8097088" cy="523220"/>
          </a:xfrm>
          <a:prstGeom prst="rect">
            <a:avLst/>
          </a:prstGeom>
        </p:spPr>
        <p:txBody>
          <a:bodyPr wrap="none">
            <a:spAutoFit/>
          </a:bodyPr>
          <a:lstStyle/>
          <a:p>
            <a:r>
              <a:rPr lang="en-US" altLang="en-US" sz="2800" b="1" dirty="0"/>
              <a:t>Difference between copy</a:t>
            </a:r>
            <a:r>
              <a:rPr lang="en-US" altLang="en-US" sz="2800" b="1" dirty="0">
                <a:solidFill>
                  <a:schemeClr val="bg1"/>
                </a:solidFill>
              </a:rPr>
              <a:t>right</a:t>
            </a:r>
            <a:r>
              <a:rPr lang="en-US" altLang="en-US" sz="2800" b="1" dirty="0"/>
              <a:t> and copy</a:t>
            </a:r>
            <a:r>
              <a:rPr lang="en-US" altLang="en-US" sz="2800" b="1" dirty="0">
                <a:solidFill>
                  <a:schemeClr val="bg1"/>
                </a:solidFill>
              </a:rPr>
              <a:t>writer</a:t>
            </a:r>
            <a:r>
              <a:rPr lang="en-US" altLang="en-US" sz="2800" b="1" dirty="0"/>
              <a:t>: </a:t>
            </a:r>
            <a:endParaRPr lang="en-US" sz="2800" b="1" dirty="0"/>
          </a:p>
        </p:txBody>
      </p:sp>
    </p:spTree>
    <p:extLst>
      <p:ext uri="{BB962C8B-B14F-4D97-AF65-F5344CB8AC3E}">
        <p14:creationId xmlns:p14="http://schemas.microsoft.com/office/powerpoint/2010/main" val="116065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90600" y="1019908"/>
            <a:ext cx="2438400" cy="739348"/>
          </a:xfrm>
        </p:spPr>
        <p:txBody>
          <a:bodyPr>
            <a:normAutofit fontScale="90000"/>
          </a:bodyPr>
          <a:lstStyle/>
          <a:p>
            <a:pPr eaLnBrk="1" hangingPunct="1"/>
            <a:r>
              <a:rPr lang="en-US" altLang="en-US" sz="3200" dirty="0"/>
              <a:t>CONTENTS</a:t>
            </a:r>
            <a:br>
              <a:rPr lang="en-US" altLang="en-US" sz="3200" dirty="0"/>
            </a:br>
            <a:endParaRPr lang="en-US" altLang="en-US" sz="2200" dirty="0"/>
          </a:p>
        </p:txBody>
      </p:sp>
      <p:sp>
        <p:nvSpPr>
          <p:cNvPr id="2" name="Text Placeholder 1">
            <a:extLst>
              <a:ext uri="{FF2B5EF4-FFF2-40B4-BE49-F238E27FC236}">
                <a16:creationId xmlns:a16="http://schemas.microsoft.com/office/drawing/2014/main" id="{7FA00360-587A-46A0-99A6-96D7C425E5C0}"/>
              </a:ext>
            </a:extLst>
          </p:cNvPr>
          <p:cNvSpPr>
            <a:spLocks noGrp="1"/>
          </p:cNvSpPr>
          <p:nvPr>
            <p:ph idx="1"/>
          </p:nvPr>
        </p:nvSpPr>
        <p:spPr>
          <a:xfrm>
            <a:off x="3733800" y="152400"/>
            <a:ext cx="5257800" cy="3810000"/>
          </a:xfrm>
        </p:spPr>
        <p:txBody>
          <a:bodyPr>
            <a:normAutofit/>
          </a:bodyPr>
          <a:lstStyle/>
          <a:p>
            <a:pPr marL="457200" indent="-457200">
              <a:buFont typeface="Wingdings 2" charset="2"/>
              <a:buAutoNum type="arabicParenR"/>
            </a:pPr>
            <a:r>
              <a:rPr lang="en-US" altLang="en-US" dirty="0"/>
              <a:t>Introduction: “Who Let the Dogs Out?”</a:t>
            </a:r>
          </a:p>
          <a:p>
            <a:pPr marL="457200" indent="-457200">
              <a:buFont typeface="Wingdings 2" charset="2"/>
              <a:buAutoNum type="arabicParenR"/>
            </a:pPr>
            <a:r>
              <a:rPr lang="en-US" altLang="en-US" dirty="0"/>
              <a:t>Copyright and Infringement</a:t>
            </a:r>
          </a:p>
          <a:p>
            <a:pPr marL="457200" indent="-457200">
              <a:buFont typeface="Wingdings 2" charset="2"/>
              <a:buAutoNum type="arabicParenR"/>
            </a:pPr>
            <a:r>
              <a:rPr lang="en-US" altLang="en-US" dirty="0"/>
              <a:t>How Can I Register My Copyright</a:t>
            </a:r>
            <a:br>
              <a:rPr lang="en-US" altLang="en-US" dirty="0"/>
            </a:br>
            <a:r>
              <a:rPr lang="en-US" altLang="en-US" dirty="0"/>
              <a:t>(or “Copyleft”) and Post Notice?</a:t>
            </a:r>
          </a:p>
          <a:p>
            <a:pPr marL="457200" indent="-457200">
              <a:buFont typeface="Wingdings 2" charset="2"/>
              <a:buAutoNum type="arabicParenR"/>
            </a:pPr>
            <a:r>
              <a:rPr lang="en-US" altLang="en-US" dirty="0"/>
              <a:t>How Can I Use Others’ Works Legally? </a:t>
            </a:r>
          </a:p>
          <a:p>
            <a:pPr marL="457200" indent="-457200">
              <a:buFont typeface="Wingdings 2" charset="2"/>
              <a:buAutoNum type="arabicParenR"/>
            </a:pPr>
            <a:r>
              <a:rPr lang="en-US" altLang="en-US" dirty="0"/>
              <a:t>When Can I Claim “Fair Use?”</a:t>
            </a:r>
          </a:p>
          <a:p>
            <a:pPr marL="457200" indent="-457200">
              <a:buFont typeface="Wingdings 2" charset="2"/>
              <a:buAutoNum type="arabicParenR"/>
            </a:pPr>
            <a:r>
              <a:rPr lang="en-US" altLang="en-US" dirty="0"/>
              <a:t>How can I use my </a:t>
            </a:r>
            <a:r>
              <a:rPr lang="en-US" altLang="en-US" b="1" dirty="0"/>
              <a:t>own</a:t>
            </a:r>
            <a:r>
              <a:rPr lang="en-US" altLang="en-US" dirty="0"/>
              <a:t> work legally?</a:t>
            </a:r>
            <a:br>
              <a:rPr lang="en-US" altLang="en-US" dirty="0"/>
            </a:br>
            <a:endParaRPr lang="en-US" altLang="en-US" dirty="0"/>
          </a:p>
        </p:txBody>
      </p:sp>
      <p:pic>
        <p:nvPicPr>
          <p:cNvPr id="10" name="Picture 9">
            <a:extLst>
              <a:ext uri="{FF2B5EF4-FFF2-40B4-BE49-F238E27FC236}">
                <a16:creationId xmlns:a16="http://schemas.microsoft.com/office/drawing/2014/main" id="{DF0544C0-4624-46DB-86AF-46E71B1DC9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11" b="97152" l="9253" r="89967">
                        <a14:foregroundMark x1="69900" y1="7621" x2="58751" y2="8710"/>
                        <a14:foregroundMark x1="58751" y1="8710" x2="56410" y2="8291"/>
                        <a14:foregroundMark x1="75585" y1="96147" x2="63768" y2="92965"/>
                        <a14:foregroundMark x1="63768" y1="92965" x2="40580" y2="93551"/>
                        <a14:foregroundMark x1="40580" y1="93551" x2="50948" y2="96985"/>
                        <a14:foregroundMark x1="50948" y1="96985" x2="62430" y2="97152"/>
                        <a14:foregroundMark x1="62430" y1="97152" x2="62430" y2="97236"/>
                        <a14:foregroundMark x1="57079" y1="86181" x2="61093" y2="78978"/>
                        <a14:foregroundMark x1="17837" y1="21524" x2="15273" y2="16834"/>
                        <a14:foregroundMark x1="15162" y1="16583" x2="9253" y2="5611"/>
                      </a14:backgroundRemoval>
                    </a14:imgEffect>
                  </a14:imgLayer>
                </a14:imgProps>
              </a:ext>
            </a:extLst>
          </a:blip>
          <a:stretch>
            <a:fillRect/>
          </a:stretch>
        </p:blipFill>
        <p:spPr>
          <a:xfrm flipH="1">
            <a:off x="177576" y="1447800"/>
            <a:ext cx="4064447" cy="5410200"/>
          </a:xfrm>
          <a:prstGeom prst="rect">
            <a:avLst/>
          </a:prstGeom>
        </p:spPr>
      </p:pic>
      <p:sp>
        <p:nvSpPr>
          <p:cNvPr id="3" name="Rectangle 2">
            <a:extLst>
              <a:ext uri="{FF2B5EF4-FFF2-40B4-BE49-F238E27FC236}">
                <a16:creationId xmlns:a16="http://schemas.microsoft.com/office/drawing/2014/main" id="{C56DBC56-DBD0-4D5E-AFA0-71BE7F8A829F}"/>
              </a:ext>
            </a:extLst>
          </p:cNvPr>
          <p:cNvSpPr/>
          <p:nvPr/>
        </p:nvSpPr>
        <p:spPr>
          <a:xfrm>
            <a:off x="3810000" y="4572000"/>
            <a:ext cx="4572000" cy="677108"/>
          </a:xfrm>
          <a:prstGeom prst="rect">
            <a:avLst/>
          </a:prstGeom>
        </p:spPr>
        <p:txBody>
          <a:bodyPr>
            <a:spAutoFit/>
          </a:bodyPr>
          <a:lstStyle/>
          <a:p>
            <a:pPr marL="0" indent="0">
              <a:buNone/>
            </a:pPr>
            <a:r>
              <a:rPr lang="en-US" altLang="en-US" sz="2000" b="1" dirty="0">
                <a:solidFill>
                  <a:srgbClr val="92D050"/>
                </a:solidFill>
              </a:rPr>
              <a:t>UPDATES</a:t>
            </a:r>
            <a:br>
              <a:rPr lang="en-US" altLang="en-US" b="1" dirty="0">
                <a:solidFill>
                  <a:srgbClr val="92D050"/>
                </a:solidFill>
              </a:rPr>
            </a:br>
            <a:r>
              <a:rPr lang="en-US" altLang="en-US" dirty="0"/>
              <a:t>For updates visit </a:t>
            </a:r>
            <a:r>
              <a:rPr lang="en-US" altLang="en-US" dirty="0">
                <a:hlinkClick r:id="rId5"/>
              </a:rPr>
              <a:t>www.JulietDavis.com</a:t>
            </a:r>
            <a:r>
              <a:rPr lang="en-US" altLang="en-US" dirty="0"/>
              <a:t>.</a:t>
            </a:r>
          </a:p>
        </p:txBody>
      </p:sp>
    </p:spTree>
    <p:extLst>
      <p:ext uri="{BB962C8B-B14F-4D97-AF65-F5344CB8AC3E}">
        <p14:creationId xmlns:p14="http://schemas.microsoft.com/office/powerpoint/2010/main" val="1108847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519A-ADF1-49AD-A36A-9DEB124C69C0}"/>
              </a:ext>
            </a:extLst>
          </p:cNvPr>
          <p:cNvSpPr>
            <a:spLocks noGrp="1"/>
          </p:cNvSpPr>
          <p:nvPr>
            <p:ph type="title"/>
          </p:nvPr>
        </p:nvSpPr>
        <p:spPr>
          <a:xfrm>
            <a:off x="255811" y="304800"/>
            <a:ext cx="8105403" cy="970450"/>
          </a:xfrm>
        </p:spPr>
        <p:txBody>
          <a:bodyPr/>
          <a:lstStyle/>
          <a:p>
            <a:r>
              <a:rPr lang="en-US" dirty="0"/>
              <a:t>“I hate that pic—take it down!”</a:t>
            </a:r>
          </a:p>
        </p:txBody>
      </p:sp>
      <p:pic>
        <p:nvPicPr>
          <p:cNvPr id="4" name="344030__reitanna__crazy-crying">
            <a:hlinkClick r:id="" action="ppaction://media"/>
            <a:extLst>
              <a:ext uri="{FF2B5EF4-FFF2-40B4-BE49-F238E27FC236}">
                <a16:creationId xmlns:a16="http://schemas.microsoft.com/office/drawing/2014/main" id="{CE611F3A-BDA8-4AD4-9A7B-1F7D1BBA6C00}"/>
              </a:ext>
            </a:extLst>
          </p:cNvPr>
          <p:cNvPicPr>
            <a:picLocks noGrp="1" noChangeAspect="1"/>
          </p:cNvPicPr>
          <p:nvPr>
            <p:ph idx="1"/>
            <a:audioFile r:link="rId1"/>
            <p:extLst>
              <p:ext uri="{DAA4B4D4-6D71-4841-9C94-3DE7FCFB9230}">
                <p14:media xmlns:p14="http://schemas.microsoft.com/office/powerpoint/2010/main" r:embed="rId2">
                  <p14:trim st="2448"/>
                </p14:media>
              </p:ext>
            </p:extLst>
          </p:nvPr>
        </p:nvPicPr>
        <p:blipFill>
          <a:blip r:embed="rId5"/>
          <a:stretch>
            <a:fillRect/>
          </a:stretch>
        </p:blipFill>
        <p:spPr>
          <a:xfrm>
            <a:off x="6629400" y="3562350"/>
            <a:ext cx="304800" cy="304800"/>
          </a:xfrm>
        </p:spPr>
      </p:pic>
      <p:pic>
        <p:nvPicPr>
          <p:cNvPr id="17410" name="Picture 2" descr="Image result for angry girl">
            <a:extLst>
              <a:ext uri="{FF2B5EF4-FFF2-40B4-BE49-F238E27FC236}">
                <a16:creationId xmlns:a16="http://schemas.microsoft.com/office/drawing/2014/main" id="{82AF0B55-BE72-4128-B5EB-6FF4ACDA31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86" r="6231"/>
          <a:stretch/>
        </p:blipFill>
        <p:spPr bwMode="auto">
          <a:xfrm flipH="1">
            <a:off x="255811" y="2441177"/>
            <a:ext cx="4392389" cy="411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8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2" name="Freeform 6">
            <a:extLst>
              <a:ext uri="{FF2B5EF4-FFF2-40B4-BE49-F238E27FC236}">
                <a16:creationId xmlns:a16="http://schemas.microsoft.com/office/drawing/2014/main" id="{2AAB8AA0-1558-4F8A-9A8A-B59E5FD3C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93" name="Rectangle 192">
            <a:extLst>
              <a:ext uri="{FF2B5EF4-FFF2-40B4-BE49-F238E27FC236}">
                <a16:creationId xmlns:a16="http://schemas.microsoft.com/office/drawing/2014/main" id="{F0FA1B97-98F1-4B4E-816D-27FA0E062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Image result for copyleft">
            <a:extLst>
              <a:ext uri="{FF2B5EF4-FFF2-40B4-BE49-F238E27FC236}">
                <a16:creationId xmlns:a16="http://schemas.microsoft.com/office/drawing/2014/main" id="{5FB427BB-EB86-4CCE-9A98-1A602F96C5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86" b="10114"/>
          <a:stretch/>
        </p:blipFill>
        <p:spPr bwMode="auto">
          <a:xfrm flipH="1">
            <a:off x="-60249" y="552123"/>
            <a:ext cx="3833946" cy="28754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generated with high confidence">
            <a:extLst>
              <a:ext uri="{FF2B5EF4-FFF2-40B4-BE49-F238E27FC236}">
                <a16:creationId xmlns:a16="http://schemas.microsoft.com/office/drawing/2014/main" id="{DC8E4E1A-CD5A-4302-BD40-4AA75E424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1386223"/>
            <a:ext cx="2048917" cy="2048917"/>
          </a:xfrm>
          <a:prstGeom prst="rect">
            <a:avLst/>
          </a:prstGeom>
        </p:spPr>
      </p:pic>
      <p:sp>
        <p:nvSpPr>
          <p:cNvPr id="194" name="Freeform: Shape 193">
            <a:extLst>
              <a:ext uri="{FF2B5EF4-FFF2-40B4-BE49-F238E27FC236}">
                <a16:creationId xmlns:a16="http://schemas.microsoft.com/office/drawing/2014/main" id="{71B2BF06-97B5-459D-A2C0-49B160F57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8780525"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1B8C512-A571-409E-8311-CA0E0EA14371}"/>
                  </a:ext>
                </a:extLst>
              </p14:cNvPr>
              <p14:cNvContentPartPr/>
              <p14:nvPr/>
            </p14:nvContentPartPr>
            <p14:xfrm>
              <a:off x="4402800" y="2306109"/>
              <a:ext cx="7200" cy="27720"/>
            </p14:xfrm>
          </p:contentPart>
        </mc:Choice>
        <mc:Fallback xmlns="">
          <p:pic>
            <p:nvPicPr>
              <p:cNvPr id="3" name="Ink 2">
                <a:extLst>
                  <a:ext uri="{FF2B5EF4-FFF2-40B4-BE49-F238E27FC236}">
                    <a16:creationId xmlns:a16="http://schemas.microsoft.com/office/drawing/2014/main" id="{F1B8C512-A571-409E-8311-CA0E0EA14371}"/>
                  </a:ext>
                </a:extLst>
              </p:cNvPr>
              <p:cNvPicPr/>
              <p:nvPr/>
            </p:nvPicPr>
            <p:blipFill>
              <a:blip r:embed="rId6"/>
              <a:stretch>
                <a:fillRect/>
              </a:stretch>
            </p:blipFill>
            <p:spPr>
              <a:xfrm>
                <a:off x="4394160" y="2297469"/>
                <a:ext cx="24840" cy="45360"/>
              </a:xfrm>
              <a:prstGeom prst="rect">
                <a:avLst/>
              </a:prstGeom>
            </p:spPr>
          </p:pic>
        </mc:Fallback>
      </mc:AlternateContent>
      <p:sp>
        <p:nvSpPr>
          <p:cNvPr id="10" name="Rectangle 9"/>
          <p:cNvSpPr/>
          <p:nvPr/>
        </p:nvSpPr>
        <p:spPr>
          <a:xfrm>
            <a:off x="448717" y="4150888"/>
            <a:ext cx="4572000" cy="369332"/>
          </a:xfrm>
          <a:prstGeom prst="rect">
            <a:avLst/>
          </a:prstGeom>
        </p:spPr>
        <p:txBody>
          <a:bodyPr>
            <a:spAutoFit/>
          </a:bodyPr>
          <a:lstStyle/>
          <a:p>
            <a:r>
              <a:rPr lang="en-US" altLang="en-US" dirty="0"/>
              <a:t>© 2002-2020 J</a:t>
            </a:r>
            <a:r>
              <a:rPr lang="en-US" dirty="0"/>
              <a:t>uliet Davis</a:t>
            </a:r>
          </a:p>
        </p:txBody>
      </p:sp>
      <p:sp>
        <p:nvSpPr>
          <p:cNvPr id="2" name="Rectangle 1"/>
          <p:cNvSpPr/>
          <p:nvPr/>
        </p:nvSpPr>
        <p:spPr>
          <a:xfrm>
            <a:off x="243254" y="4536594"/>
            <a:ext cx="3282797" cy="830997"/>
          </a:xfrm>
          <a:prstGeom prst="rect">
            <a:avLst/>
          </a:prstGeom>
        </p:spPr>
        <p:txBody>
          <a:bodyPr wrap="square">
            <a:spAutoFit/>
          </a:bodyPr>
          <a:lstStyle/>
          <a:p>
            <a:pPr algn="ctr"/>
            <a:r>
              <a:rPr lang="en-US" sz="1000" dirty="0">
                <a:solidFill>
                  <a:schemeClr val="tx1">
                    <a:lumMod val="65000"/>
                  </a:schemeClr>
                </a:solidFill>
                <a:latin typeface="source sans pro" panose="020B0503030403020204" pitchFamily="34" charset="0"/>
              </a:rPr>
              <a:t>This presentation was made possible by a </a:t>
            </a:r>
            <a:br>
              <a:rPr lang="en-US" sz="1000" dirty="0">
                <a:solidFill>
                  <a:schemeClr val="tx1">
                    <a:lumMod val="65000"/>
                  </a:schemeClr>
                </a:solidFill>
                <a:latin typeface="source sans pro" panose="020B0503030403020204" pitchFamily="34" charset="0"/>
              </a:rPr>
            </a:br>
            <a:r>
              <a:rPr lang="en-US" sz="1000" dirty="0" err="1">
                <a:solidFill>
                  <a:schemeClr val="tx1">
                    <a:lumMod val="65000"/>
                  </a:schemeClr>
                </a:solidFill>
                <a:latin typeface="source sans pro" panose="020B0503030403020204" pitchFamily="34" charset="0"/>
              </a:rPr>
              <a:t>Learninig</a:t>
            </a:r>
            <a:r>
              <a:rPr lang="en-US" sz="1000" dirty="0">
                <a:solidFill>
                  <a:schemeClr val="tx1">
                    <a:lumMod val="65000"/>
                  </a:schemeClr>
                </a:solidFill>
                <a:latin typeface="source sans pro" panose="020B0503030403020204" pitchFamily="34" charset="0"/>
              </a:rPr>
              <a:t> Enrichment Grant from </a:t>
            </a:r>
            <a:br>
              <a:rPr lang="en-US" sz="1000" dirty="0">
                <a:solidFill>
                  <a:schemeClr val="tx1">
                    <a:lumMod val="65000"/>
                  </a:schemeClr>
                </a:solidFill>
                <a:latin typeface="source sans pro" panose="020B0503030403020204" pitchFamily="34" charset="0"/>
              </a:rPr>
            </a:br>
            <a:r>
              <a:rPr lang="en-US" sz="1000" dirty="0">
                <a:solidFill>
                  <a:schemeClr val="tx1">
                    <a:lumMod val="65000"/>
                  </a:schemeClr>
                </a:solidFill>
                <a:latin typeface="source sans pro" panose="020B0503030403020204" pitchFamily="34" charset="0"/>
              </a:rPr>
              <a:t>The University of Tampa.</a:t>
            </a:r>
          </a:p>
          <a:p>
            <a:r>
              <a:rPr lang="en-US" dirty="0">
                <a:solidFill>
                  <a:srgbClr val="464646"/>
                </a:solidFill>
                <a:latin typeface="source sans pro" panose="020B0503030403020204" pitchFamily="34" charset="0"/>
              </a:rPr>
              <a:t>.</a:t>
            </a:r>
            <a:endParaRPr lang="en-US" dirty="0"/>
          </a:p>
        </p:txBody>
      </p:sp>
      <p:sp>
        <p:nvSpPr>
          <p:cNvPr id="4" name="Rectangle 3">
            <a:extLst>
              <a:ext uri="{FF2B5EF4-FFF2-40B4-BE49-F238E27FC236}">
                <a16:creationId xmlns:a16="http://schemas.microsoft.com/office/drawing/2014/main" id="{C002B614-C9AB-459E-B86F-93E2FDF71C82}"/>
              </a:ext>
            </a:extLst>
          </p:cNvPr>
          <p:cNvSpPr/>
          <p:nvPr/>
        </p:nvSpPr>
        <p:spPr>
          <a:xfrm>
            <a:off x="3769304" y="4155060"/>
            <a:ext cx="5191816" cy="2554545"/>
          </a:xfrm>
          <a:prstGeom prst="rect">
            <a:avLst/>
          </a:prstGeom>
        </p:spPr>
        <p:txBody>
          <a:bodyPr wrap="square">
            <a:spAutoFit/>
          </a:bodyPr>
          <a:lstStyle/>
          <a:p>
            <a:pPr marL="0" indent="0">
              <a:buNone/>
            </a:pPr>
            <a:r>
              <a:rPr lang="en-US" sz="1100" dirty="0">
                <a:solidFill>
                  <a:schemeClr val="tx1">
                    <a:lumMod val="65000"/>
                  </a:schemeClr>
                </a:solidFill>
              </a:rPr>
              <a:t>All media inserted in this presentation was used under </a:t>
            </a:r>
            <a:br>
              <a:rPr lang="en-US" sz="1100" dirty="0">
                <a:solidFill>
                  <a:schemeClr val="tx1">
                    <a:lumMod val="65000"/>
                  </a:schemeClr>
                </a:solidFill>
              </a:rPr>
            </a:br>
            <a:r>
              <a:rPr lang="en-US" sz="1100" dirty="0">
                <a:solidFill>
                  <a:schemeClr val="tx1">
                    <a:lumMod val="65000"/>
                  </a:schemeClr>
                </a:solidFill>
              </a:rPr>
              <a:t>one or more of the following conditions:</a:t>
            </a:r>
            <a:br>
              <a:rPr lang="en-US" sz="1100" dirty="0">
                <a:solidFill>
                  <a:schemeClr val="tx1">
                    <a:lumMod val="65000"/>
                  </a:schemeClr>
                </a:solidFill>
              </a:rPr>
            </a:br>
            <a:endParaRPr lang="en-US" sz="1100" dirty="0">
              <a:solidFill>
                <a:schemeClr val="tx1">
                  <a:lumMod val="65000"/>
                </a:schemeClr>
              </a:solidFill>
            </a:endParaRPr>
          </a:p>
          <a:p>
            <a:pPr>
              <a:lnSpc>
                <a:spcPct val="150000"/>
              </a:lnSpc>
              <a:buFont typeface="Arial" panose="020B0604020202020204" pitchFamily="34" charset="0"/>
              <a:buChar char="•"/>
            </a:pPr>
            <a:r>
              <a:rPr lang="en-US" sz="1100" b="1" dirty="0">
                <a:solidFill>
                  <a:schemeClr val="tx1">
                    <a:lumMod val="75000"/>
                  </a:schemeClr>
                </a:solidFill>
              </a:rPr>
              <a:t> </a:t>
            </a:r>
            <a:r>
              <a:rPr lang="en-US" sz="1100" b="1" dirty="0">
                <a:solidFill>
                  <a:srgbClr val="FFCC00"/>
                </a:solidFill>
              </a:rPr>
              <a:t> Licensing/Permission, </a:t>
            </a:r>
            <a:r>
              <a:rPr lang="en-US" sz="1100" dirty="0">
                <a:solidFill>
                  <a:schemeClr val="tx1">
                    <a:lumMod val="65000"/>
                  </a:schemeClr>
                </a:solidFill>
              </a:rPr>
              <a:t>e.g., free online sources; paid sources</a:t>
            </a:r>
          </a:p>
          <a:p>
            <a:pPr>
              <a:lnSpc>
                <a:spcPct val="150000"/>
              </a:lnSpc>
              <a:buFont typeface="Arial" panose="020B0604020202020204" pitchFamily="34" charset="0"/>
              <a:buChar char="•"/>
            </a:pPr>
            <a:r>
              <a:rPr lang="en-US" sz="1100" b="1" dirty="0">
                <a:solidFill>
                  <a:schemeClr val="tx1">
                    <a:lumMod val="65000"/>
                  </a:schemeClr>
                </a:solidFill>
              </a:rPr>
              <a:t>  </a:t>
            </a:r>
            <a:r>
              <a:rPr lang="en-US" sz="1100" b="1" dirty="0">
                <a:solidFill>
                  <a:srgbClr val="FFCC00"/>
                </a:solidFill>
              </a:rPr>
              <a:t>“Fair Use” (Intended)</a:t>
            </a:r>
            <a:r>
              <a:rPr lang="en-US" sz="1100" b="1" dirty="0">
                <a:solidFill>
                  <a:schemeClr val="tx1">
                    <a:lumMod val="65000"/>
                  </a:schemeClr>
                </a:solidFill>
              </a:rPr>
              <a:t>, </a:t>
            </a:r>
            <a:r>
              <a:rPr lang="en-US" sz="1100" dirty="0">
                <a:solidFill>
                  <a:schemeClr val="tx1">
                    <a:lumMod val="65000"/>
                  </a:schemeClr>
                </a:solidFill>
              </a:rPr>
              <a:t>i.e., limited use for criticism, comment, </a:t>
            </a:r>
            <a:br>
              <a:rPr lang="en-US" sz="1100" dirty="0">
                <a:solidFill>
                  <a:schemeClr val="tx1">
                    <a:lumMod val="65000"/>
                  </a:schemeClr>
                </a:solidFill>
              </a:rPr>
            </a:br>
            <a:r>
              <a:rPr lang="en-US" sz="1100" dirty="0">
                <a:solidFill>
                  <a:schemeClr val="tx1">
                    <a:lumMod val="65000"/>
                  </a:schemeClr>
                </a:solidFill>
              </a:rPr>
              <a:t>   news reporting, teaching, scholarship, and/or research).</a:t>
            </a:r>
          </a:p>
          <a:p>
            <a:pPr>
              <a:lnSpc>
                <a:spcPct val="150000"/>
              </a:lnSpc>
              <a:buFont typeface="Arial" panose="020B0604020202020204" pitchFamily="34" charset="0"/>
              <a:buChar char="•"/>
            </a:pPr>
            <a:r>
              <a:rPr lang="en-US" sz="1100" b="1" dirty="0">
                <a:solidFill>
                  <a:schemeClr val="tx1">
                    <a:lumMod val="65000"/>
                  </a:schemeClr>
                </a:solidFill>
              </a:rPr>
              <a:t> </a:t>
            </a:r>
            <a:r>
              <a:rPr lang="en-US" sz="1100" b="1" dirty="0">
                <a:solidFill>
                  <a:srgbClr val="FFCC00"/>
                </a:solidFill>
              </a:rPr>
              <a:t>Public Domain </a:t>
            </a:r>
            <a:r>
              <a:rPr lang="en-US" sz="1100" dirty="0">
                <a:solidFill>
                  <a:schemeClr val="tx1">
                    <a:lumMod val="65000"/>
                  </a:schemeClr>
                </a:solidFill>
              </a:rPr>
              <a:t>(expired copyright or government source)</a:t>
            </a:r>
          </a:p>
          <a:p>
            <a:pPr>
              <a:lnSpc>
                <a:spcPct val="150000"/>
              </a:lnSpc>
              <a:buFont typeface="Arial" panose="020B0604020202020204" pitchFamily="34" charset="0"/>
              <a:buChar char="•"/>
            </a:pPr>
            <a:r>
              <a:rPr lang="en-US" sz="1100" b="1" dirty="0">
                <a:solidFill>
                  <a:schemeClr val="tx1">
                    <a:lumMod val="75000"/>
                  </a:schemeClr>
                </a:solidFill>
              </a:rPr>
              <a:t> </a:t>
            </a:r>
            <a:r>
              <a:rPr lang="en-US" sz="1100" b="1" dirty="0">
                <a:solidFill>
                  <a:srgbClr val="FFCC00"/>
                </a:solidFill>
              </a:rPr>
              <a:t>Original Authorship </a:t>
            </a:r>
            <a:r>
              <a:rPr lang="en-US" sz="1100" dirty="0">
                <a:solidFill>
                  <a:schemeClr val="tx1">
                    <a:lumMod val="65000"/>
                  </a:schemeClr>
                </a:solidFill>
              </a:rPr>
              <a:t>(I created it)</a:t>
            </a:r>
          </a:p>
          <a:p>
            <a:pPr>
              <a:lnSpc>
                <a:spcPct val="150000"/>
              </a:lnSpc>
              <a:buFont typeface="Arial" panose="020B0604020202020204" pitchFamily="34" charset="0"/>
              <a:buChar char="•"/>
            </a:pPr>
            <a:endParaRPr lang="en-US" sz="1100" b="1" dirty="0">
              <a:solidFill>
                <a:srgbClr val="FFCC00"/>
              </a:solidFill>
            </a:endParaRPr>
          </a:p>
          <a:p>
            <a:endParaRPr lang="en-US" sz="1400" dirty="0"/>
          </a:p>
          <a:p>
            <a:endParaRPr lang="en-US" sz="1400" dirty="0">
              <a:solidFill>
                <a:schemeClr val="bg1">
                  <a:lumMod val="65000"/>
                  <a:lumOff val="35000"/>
                </a:schemeClr>
              </a:solidFill>
            </a:endParaRPr>
          </a:p>
        </p:txBody>
      </p:sp>
    </p:spTree>
    <p:extLst>
      <p:ext uri="{BB962C8B-B14F-4D97-AF65-F5344CB8AC3E}">
        <p14:creationId xmlns:p14="http://schemas.microsoft.com/office/powerpoint/2010/main" val="2144001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2" name="Freeform 6">
            <a:extLst>
              <a:ext uri="{FF2B5EF4-FFF2-40B4-BE49-F238E27FC236}">
                <a16:creationId xmlns:a16="http://schemas.microsoft.com/office/drawing/2014/main" id="{2AAB8AA0-1558-4F8A-9A8A-B59E5FD3C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93" name="Rectangle 192">
            <a:extLst>
              <a:ext uri="{FF2B5EF4-FFF2-40B4-BE49-F238E27FC236}">
                <a16:creationId xmlns:a16="http://schemas.microsoft.com/office/drawing/2014/main" id="{F0FA1B97-98F1-4B4E-816D-27FA0E062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146" name="Picture 2" descr="Image result for copyleft">
            <a:extLst>
              <a:ext uri="{FF2B5EF4-FFF2-40B4-BE49-F238E27FC236}">
                <a16:creationId xmlns:a16="http://schemas.microsoft.com/office/drawing/2014/main" id="{5FB427BB-EB86-4CCE-9A98-1A602F96C5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86" b="10114"/>
          <a:stretch/>
        </p:blipFill>
        <p:spPr bwMode="auto">
          <a:xfrm flipH="1">
            <a:off x="2947854" y="541883"/>
            <a:ext cx="3833946" cy="28754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generated with high confidence">
            <a:extLst>
              <a:ext uri="{FF2B5EF4-FFF2-40B4-BE49-F238E27FC236}">
                <a16:creationId xmlns:a16="http://schemas.microsoft.com/office/drawing/2014/main" id="{DC8E4E1A-CD5A-4302-BD40-4AA75E424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456283"/>
            <a:ext cx="2048917" cy="2048917"/>
          </a:xfrm>
          <a:prstGeom prst="rect">
            <a:avLst/>
          </a:prstGeom>
        </p:spPr>
      </p:pic>
      <p:sp>
        <p:nvSpPr>
          <p:cNvPr id="194" name="Freeform: Shape 193">
            <a:extLst>
              <a:ext uri="{FF2B5EF4-FFF2-40B4-BE49-F238E27FC236}">
                <a16:creationId xmlns:a16="http://schemas.microsoft.com/office/drawing/2014/main" id="{71B2BF06-97B5-459D-A2C0-49B160F57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8780525"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1B8C512-A571-409E-8311-CA0E0EA14371}"/>
                  </a:ext>
                </a:extLst>
              </p14:cNvPr>
              <p14:cNvContentPartPr/>
              <p14:nvPr/>
            </p14:nvContentPartPr>
            <p14:xfrm>
              <a:off x="4402800" y="2306109"/>
              <a:ext cx="7200" cy="27720"/>
            </p14:xfrm>
          </p:contentPart>
        </mc:Choice>
        <mc:Fallback xmlns="">
          <p:pic>
            <p:nvPicPr>
              <p:cNvPr id="3" name="Ink 2">
                <a:extLst>
                  <a:ext uri="{FF2B5EF4-FFF2-40B4-BE49-F238E27FC236}">
                    <a16:creationId xmlns:a16="http://schemas.microsoft.com/office/drawing/2014/main" id="{F1B8C512-A571-409E-8311-CA0E0EA14371}"/>
                  </a:ext>
                </a:extLst>
              </p:cNvPr>
              <p:cNvPicPr/>
              <p:nvPr/>
            </p:nvPicPr>
            <p:blipFill>
              <a:blip r:embed="rId6"/>
              <a:stretch>
                <a:fillRect/>
              </a:stretch>
            </p:blipFill>
            <p:spPr>
              <a:xfrm>
                <a:off x="4394160" y="2297469"/>
                <a:ext cx="24840" cy="45360"/>
              </a:xfrm>
              <a:prstGeom prst="rect">
                <a:avLst/>
              </a:prstGeom>
            </p:spPr>
          </p:pic>
        </mc:Fallback>
      </mc:AlternateContent>
      <p:sp>
        <p:nvSpPr>
          <p:cNvPr id="11" name="Rectangle 4"/>
          <p:cNvSpPr txBox="1">
            <a:spLocks noChangeArrowheads="1"/>
          </p:cNvSpPr>
          <p:nvPr/>
        </p:nvSpPr>
        <p:spPr>
          <a:xfrm>
            <a:off x="1905000" y="4285977"/>
            <a:ext cx="7526338" cy="1084307"/>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42950" marR="0" lvl="0" indent="-742950" algn="l" defTabSz="457200" rtl="0" eaLnBrk="1" fontAlgn="auto" latinLnBrk="0" hangingPunct="1">
              <a:lnSpc>
                <a:spcPct val="100000"/>
              </a:lnSpc>
              <a:spcBef>
                <a:spcPct val="0"/>
              </a:spcBef>
              <a:spcAft>
                <a:spcPts val="0"/>
              </a:spcAft>
              <a:buClrTx/>
              <a:buSzTx/>
              <a:buFontTx/>
              <a:buAutoNum type="arabicPeriod"/>
              <a:tabLst/>
              <a:defRPr/>
            </a:pPr>
            <a:r>
              <a:rPr kumimoji="0" lang="en-US" altLang="en-US" sz="4000" b="1" i="0" u="none" strike="noStrike" kern="1200" cap="none" spc="0" normalizeH="0" baseline="0" noProof="0" dirty="0">
                <a:ln>
                  <a:noFill/>
                </a:ln>
                <a:solidFill>
                  <a:srgbClr val="FEFEFE"/>
                </a:solidFill>
                <a:effectLst/>
                <a:uLnTx/>
                <a:uFillTx/>
                <a:latin typeface="Century Gothic" panose="020B0502020202020204"/>
                <a:ea typeface="+mj-ea"/>
              </a:rPr>
              <a:t>Introduction: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FEFEFE"/>
                </a:solidFill>
                <a:effectLst/>
                <a:uLnTx/>
                <a:uFillTx/>
                <a:latin typeface="Century Gothic" panose="020B0502020202020204"/>
                <a:ea typeface="+mj-ea"/>
              </a:rPr>
              <a:t>          “Who Let the Dogs Out?”</a:t>
            </a:r>
          </a:p>
        </p:txBody>
      </p:sp>
    </p:spTree>
    <p:extLst>
      <p:ext uri="{BB962C8B-B14F-4D97-AF65-F5344CB8AC3E}">
        <p14:creationId xmlns:p14="http://schemas.microsoft.com/office/powerpoint/2010/main" val="381699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8" name="Picture 2" descr="A bull 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2400"/>
            <a:ext cx="457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492496" y="2070494"/>
            <a:ext cx="3429000" cy="4648200"/>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fontAlgn="auto">
              <a:buNone/>
            </a:pPr>
            <a:br>
              <a:rPr lang="en-US" altLang="en-US" sz="2000" dirty="0"/>
            </a:br>
            <a:br>
              <a:rPr lang="en-US" altLang="en-US" sz="2000" dirty="0"/>
            </a:br>
            <a:endParaRPr lang="en-US" altLang="en-US" sz="2000" dirty="0"/>
          </a:p>
        </p:txBody>
      </p:sp>
      <p:sp>
        <p:nvSpPr>
          <p:cNvPr id="9" name="Title 1"/>
          <p:cNvSpPr>
            <a:spLocks noGrp="1"/>
          </p:cNvSpPr>
          <p:nvPr>
            <p:ph type="title"/>
          </p:nvPr>
        </p:nvSpPr>
        <p:spPr>
          <a:xfrm>
            <a:off x="5376596" y="543338"/>
            <a:ext cx="3437508" cy="685800"/>
          </a:xfrm>
          <a:ln>
            <a:noFill/>
          </a:ln>
        </p:spPr>
        <p:txBody>
          <a:bodyPr>
            <a:noAutofit/>
          </a:bodyPr>
          <a:lstStyle/>
          <a:p>
            <a:r>
              <a:rPr lang="en-US" altLang="en-US" sz="2000" b="1" dirty="0">
                <a:solidFill>
                  <a:srgbClr val="92D050"/>
                </a:solidFill>
                <a:latin typeface="+mn-lt"/>
              </a:rPr>
              <a:t>Time to be a copyright scholar.</a:t>
            </a:r>
            <a:br>
              <a:rPr lang="en-US" altLang="en-US" sz="2000" b="1" dirty="0">
                <a:solidFill>
                  <a:srgbClr val="92D050"/>
                </a:solidFill>
                <a:latin typeface="+mn-lt"/>
              </a:rPr>
            </a:br>
            <a:endParaRPr lang="en-US" altLang="en-US" sz="2000" b="1" dirty="0">
              <a:solidFill>
                <a:srgbClr val="92D050"/>
              </a:solidFill>
              <a:latin typeface="+mn-lt"/>
            </a:endParaRPr>
          </a:p>
        </p:txBody>
      </p:sp>
      <p:pic>
        <p:nvPicPr>
          <p:cNvPr id="4" name="10 - Pomp and Circumstance (Orchestra Extended Longest Mix)">
            <a:hlinkClick r:id="" action="ppaction://media"/>
          </p:cNvPr>
          <p:cNvPicPr>
            <a:picLocks noChangeAspect="1"/>
          </p:cNvPicPr>
          <p:nvPr>
            <a:audioFile r:link="rId1"/>
            <p:extLst>
              <p:ext uri="{DAA4B4D4-6D71-4841-9C94-3DE7FCFB9230}">
                <p14:media xmlns:p14="http://schemas.microsoft.com/office/powerpoint/2010/main" r:embed="rId2">
                  <p14:trim end="544714.551"/>
                  <p14:fade out="11560"/>
                </p14:media>
              </p:ext>
            </p:extLst>
          </p:nvPr>
        </p:nvPicPr>
        <p:blipFill>
          <a:blip r:embed="rId6"/>
          <a:stretch>
            <a:fillRect/>
          </a:stretch>
        </p:blipFill>
        <p:spPr>
          <a:xfrm>
            <a:off x="3733800" y="5562600"/>
            <a:ext cx="609600" cy="609600"/>
          </a:xfrm>
          <a:prstGeom prst="rect">
            <a:avLst/>
          </a:prstGeom>
        </p:spPr>
      </p:pic>
      <p:sp>
        <p:nvSpPr>
          <p:cNvPr id="11" name="Title 1">
            <a:extLst>
              <a:ext uri="{FF2B5EF4-FFF2-40B4-BE49-F238E27FC236}">
                <a16:creationId xmlns:a16="http://schemas.microsoft.com/office/drawing/2014/main" id="{58B33F29-970E-46BF-9C67-FBBCF157F8C4}"/>
              </a:ext>
            </a:extLst>
          </p:cNvPr>
          <p:cNvSpPr txBox="1">
            <a:spLocks/>
          </p:cNvSpPr>
          <p:nvPr/>
        </p:nvSpPr>
        <p:spPr>
          <a:xfrm>
            <a:off x="5441911" y="1195123"/>
            <a:ext cx="3702089" cy="1320800"/>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Trebuchet MS" panose="020B0603020202020204"/>
                <a:ea typeface="+mj-ea"/>
                <a:cs typeface="+mj-cs"/>
              </a:rPr>
              <a:t>A quick overview </a:t>
            </a:r>
            <a:r>
              <a:rPr kumimoji="0" lang="en-US" sz="1600" b="0" i="0" u="none" strike="noStrike" kern="1200" cap="none" spc="0" normalizeH="0" baseline="0" noProof="0" dirty="0">
                <a:ln>
                  <a:noFill/>
                </a:ln>
                <a:solidFill>
                  <a:sysClr val="windowText" lastClr="000000"/>
                </a:solidFill>
                <a:effectLst/>
                <a:uLnTx/>
                <a:uFillTx/>
                <a:latin typeface="Trebuchet MS" panose="020B0603020202020204"/>
                <a:ea typeface="+mj-ea"/>
                <a:cs typeface="+mj-cs"/>
              </a:rPr>
              <a:t>of how to </a:t>
            </a:r>
            <a:br>
              <a:rPr kumimoji="0" lang="en-US" sz="1600" b="0" i="0" u="none" strike="noStrike" kern="1200" cap="none" spc="0" normalizeH="0" baseline="0" noProof="0" dirty="0">
                <a:ln>
                  <a:noFill/>
                </a:ln>
                <a:solidFill>
                  <a:sysClr val="windowText" lastClr="000000"/>
                </a:solidFill>
                <a:effectLst/>
                <a:uLnTx/>
                <a:uFillTx/>
                <a:latin typeface="Trebuchet MS" panose="020B0603020202020204"/>
                <a:ea typeface="+mj-ea"/>
                <a:cs typeface="+mj-cs"/>
              </a:rPr>
            </a:br>
            <a:r>
              <a:rPr kumimoji="0" lang="en-US" sz="1600" b="0" i="0" u="none" strike="noStrike" kern="1200" cap="none" spc="0" normalizeH="0" baseline="0" noProof="0" dirty="0">
                <a:ln>
                  <a:noFill/>
                </a:ln>
                <a:solidFill>
                  <a:sysClr val="windowText" lastClr="000000"/>
                </a:solidFill>
                <a:effectLst/>
                <a:uLnTx/>
                <a:uFillTx/>
                <a:latin typeface="Trebuchet MS" panose="020B0603020202020204"/>
                <a:ea typeface="+mj-ea"/>
                <a:cs typeface="+mj-cs"/>
              </a:rPr>
              <a:t>avoid copyright infringement:</a:t>
            </a:r>
            <a:br>
              <a:rPr kumimoji="0" lang="en-US" sz="1600" b="0" i="0" u="none" strike="noStrike" kern="1200" cap="none" spc="0" normalizeH="0" baseline="0" noProof="0" dirty="0">
                <a:ln>
                  <a:noFill/>
                </a:ln>
                <a:solidFill>
                  <a:sysClr val="windowText" lastClr="000000"/>
                </a:solidFill>
                <a:effectLst/>
                <a:uLnTx/>
                <a:uFillTx/>
                <a:latin typeface="Trebuchet MS" panose="020B0603020202020204"/>
                <a:ea typeface="+mj-ea"/>
                <a:cs typeface="+mj-cs"/>
              </a:rPr>
            </a:br>
            <a:r>
              <a:rPr kumimoji="0" lang="en-US" sz="8000" b="0" i="0" u="none" strike="noStrike" kern="1200" cap="none" spc="0" normalizeH="0" baseline="0" noProof="0" dirty="0">
                <a:ln>
                  <a:noFill/>
                </a:ln>
                <a:solidFill>
                  <a:srgbClr val="90C226"/>
                </a:solidFill>
                <a:effectLst/>
                <a:uLnTx/>
                <a:uFillTx/>
                <a:latin typeface="Trebuchet MS" panose="020B0603020202020204"/>
                <a:ea typeface="+mj-ea"/>
                <a:cs typeface="+mj-cs"/>
              </a:rPr>
              <a:t>FLIP</a:t>
            </a:r>
          </a:p>
        </p:txBody>
      </p:sp>
      <p:pic>
        <p:nvPicPr>
          <p:cNvPr id="12" name="Picture 11" descr="A graduation cap">
            <a:extLst>
              <a:ext uri="{FF2B5EF4-FFF2-40B4-BE49-F238E27FC236}">
                <a16:creationId xmlns:a16="http://schemas.microsoft.com/office/drawing/2014/main" id="{36E62571-E529-4CA2-B4DD-9F69C0E91E15}"/>
              </a:ext>
            </a:extLst>
          </p:cNvPr>
          <p:cNvPicPr>
            <a:picLocks noChangeAspect="1"/>
          </p:cNvPicPr>
          <p:nvPr/>
        </p:nvPicPr>
        <p:blipFill rotWithShape="1">
          <a:blip r:embed="rId7">
            <a:extLst>
              <a:ext uri="{28A0092B-C50C-407E-A947-70E740481C1C}">
                <a14:useLocalDpi xmlns:a14="http://schemas.microsoft.com/office/drawing/2010/main" val="0"/>
              </a:ext>
            </a:extLst>
          </a:blip>
          <a:srcRect l="29053"/>
          <a:stretch/>
        </p:blipFill>
        <p:spPr>
          <a:xfrm>
            <a:off x="1535723" y="-1956195"/>
            <a:ext cx="4505691" cy="6350789"/>
          </a:xfrm>
          <a:prstGeom prst="rect">
            <a:avLst/>
          </a:prstGeom>
        </p:spPr>
      </p:pic>
      <p:sp>
        <p:nvSpPr>
          <p:cNvPr id="24" name="Content Placeholder 2">
            <a:extLst>
              <a:ext uri="{FF2B5EF4-FFF2-40B4-BE49-F238E27FC236}">
                <a16:creationId xmlns:a16="http://schemas.microsoft.com/office/drawing/2014/main" id="{AED3C30D-8C59-4809-8502-8DDDC828AD23}"/>
              </a:ext>
            </a:extLst>
          </p:cNvPr>
          <p:cNvSpPr>
            <a:spLocks noGrp="1"/>
          </p:cNvSpPr>
          <p:nvPr>
            <p:ph idx="1"/>
          </p:nvPr>
        </p:nvSpPr>
        <p:spPr>
          <a:xfrm>
            <a:off x="5405271" y="2887665"/>
            <a:ext cx="3586329" cy="3880773"/>
          </a:xfrm>
        </p:spPr>
        <p:txBody>
          <a:bodyPr>
            <a:normAutofit/>
          </a:bodyPr>
          <a:lstStyle/>
          <a:p>
            <a:r>
              <a:rPr lang="en-US" sz="3600" dirty="0">
                <a:solidFill>
                  <a:srgbClr val="92D050"/>
                </a:solidFill>
              </a:rPr>
              <a:t>F</a:t>
            </a:r>
            <a:r>
              <a:rPr lang="en-US" dirty="0"/>
              <a:t>air Use: </a:t>
            </a:r>
            <a:r>
              <a:rPr lang="en-US" sz="1200" dirty="0">
                <a:solidFill>
                  <a:schemeClr val="bg1">
                    <a:lumMod val="50000"/>
                  </a:schemeClr>
                </a:solidFill>
              </a:rPr>
              <a:t>limited use for criticism, comment, news reporting, teaching, scholarship, research</a:t>
            </a:r>
          </a:p>
          <a:p>
            <a:r>
              <a:rPr lang="en-US" sz="3600" dirty="0">
                <a:solidFill>
                  <a:srgbClr val="92D050"/>
                </a:solidFill>
              </a:rPr>
              <a:t>L</a:t>
            </a:r>
            <a:r>
              <a:rPr lang="en-US" dirty="0"/>
              <a:t>icensing/Permissions: </a:t>
            </a:r>
            <a:r>
              <a:rPr lang="en-US" sz="1200" dirty="0">
                <a:solidFill>
                  <a:schemeClr val="bg1">
                    <a:lumMod val="50000"/>
                  </a:schemeClr>
                </a:solidFill>
              </a:rPr>
              <a:t>use under specified conditions articulated in writing</a:t>
            </a:r>
            <a:r>
              <a:rPr lang="en-US" sz="1200" dirty="0"/>
              <a:t> </a:t>
            </a:r>
          </a:p>
          <a:p>
            <a:r>
              <a:rPr lang="en-US" sz="3600" dirty="0">
                <a:solidFill>
                  <a:srgbClr val="92D050"/>
                </a:solidFill>
              </a:rPr>
              <a:t>I</a:t>
            </a:r>
            <a:r>
              <a:rPr lang="en-US" dirty="0"/>
              <a:t> created it: </a:t>
            </a:r>
            <a:r>
              <a:rPr lang="en-US" sz="1200" dirty="0">
                <a:solidFill>
                  <a:schemeClr val="bg1">
                    <a:lumMod val="50000"/>
                  </a:schemeClr>
                </a:solidFill>
              </a:rPr>
              <a:t>Original Authorship</a:t>
            </a:r>
          </a:p>
          <a:p>
            <a:r>
              <a:rPr lang="en-US" sz="3600" dirty="0">
                <a:solidFill>
                  <a:srgbClr val="92D050"/>
                </a:solidFill>
              </a:rPr>
              <a:t>P</a:t>
            </a:r>
            <a:r>
              <a:rPr lang="en-US" dirty="0"/>
              <a:t>ublic Domain: </a:t>
            </a:r>
            <a:r>
              <a:rPr lang="en-US" sz="1200" dirty="0">
                <a:solidFill>
                  <a:schemeClr val="bg1">
                    <a:lumMod val="50000"/>
                  </a:schemeClr>
                </a:solidFill>
              </a:rPr>
              <a:t>use of work with expired copyright or from a U.S. government source</a:t>
            </a:r>
            <a:endParaRPr lang="en-US" sz="1200" dirty="0"/>
          </a:p>
        </p:txBody>
      </p:sp>
      <mc:AlternateContent xmlns:mc="http://schemas.openxmlformats.org/markup-compatibility/2006" xmlns:p14="http://schemas.microsoft.com/office/powerpoint/2010/main">
        <mc:Choice Requires="p14">
          <p:contentPart p14:bwMode="auto" r:id="rId8">
            <p14:nvContentPartPr>
              <p14:cNvPr id="10" name="Ink 9" descr="A red arrow">
                <a:extLst>
                  <a:ext uri="{FF2B5EF4-FFF2-40B4-BE49-F238E27FC236}">
                    <a16:creationId xmlns:a16="http://schemas.microsoft.com/office/drawing/2014/main" id="{6F5538A5-2189-468D-8D3E-EC0C5F86BAD6}"/>
                  </a:ext>
                </a:extLst>
              </p14:cNvPr>
              <p14:cNvContentPartPr/>
              <p14:nvPr/>
            </p14:nvContentPartPr>
            <p14:xfrm>
              <a:off x="237108" y="262363"/>
              <a:ext cx="2516410" cy="1351440"/>
            </p14:xfrm>
          </p:contentPart>
        </mc:Choice>
        <mc:Fallback xmlns="">
          <p:pic>
            <p:nvPicPr>
              <p:cNvPr id="10" name="Ink 9" descr="A red arrow">
                <a:extLst>
                  <a:ext uri="{FF2B5EF4-FFF2-40B4-BE49-F238E27FC236}">
                    <a16:creationId xmlns:a16="http://schemas.microsoft.com/office/drawing/2014/main" id="{6F5538A5-2189-468D-8D3E-EC0C5F86BAD6}"/>
                  </a:ext>
                </a:extLst>
              </p:cNvPr>
              <p:cNvPicPr/>
              <p:nvPr/>
            </p:nvPicPr>
            <p:blipFill>
              <a:blip r:embed="rId9"/>
              <a:stretch>
                <a:fillRect/>
              </a:stretch>
            </p:blipFill>
            <p:spPr>
              <a:xfrm>
                <a:off x="228108" y="253361"/>
                <a:ext cx="2534050" cy="1369085"/>
              </a:xfrm>
              <a:prstGeom prst="rect">
                <a:avLst/>
              </a:prstGeom>
            </p:spPr>
          </p:pic>
        </mc:Fallback>
      </mc:AlternateContent>
    </p:spTree>
    <p:extLst>
      <p:ext uri="{BB962C8B-B14F-4D97-AF65-F5344CB8AC3E}">
        <p14:creationId xmlns:p14="http://schemas.microsoft.com/office/powerpoint/2010/main" val="5725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 calcmode="lin" valueType="num">
                                      <p:cBhvr additive="base">
                                        <p:cTn id="20"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 calcmode="lin" valueType="num">
                                      <p:cBhvr additive="base">
                                        <p:cTn id="26"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xEl>
                                              <p:pRg st="2" end="2"/>
                                            </p:txEl>
                                          </p:spTgt>
                                        </p:tgtEl>
                                        <p:attrNameLst>
                                          <p:attrName>style.visibility</p:attrName>
                                        </p:attrNameLst>
                                      </p:cBhvr>
                                      <p:to>
                                        <p:strVal val="visible"/>
                                      </p:to>
                                    </p:set>
                                    <p:anim calcmode="lin" valueType="num">
                                      <p:cBhvr additive="base">
                                        <p:cTn id="32"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4">
                                            <p:txEl>
                                              <p:pRg st="3" end="3"/>
                                            </p:txEl>
                                          </p:spTgt>
                                        </p:tgtEl>
                                        <p:attrNameLst>
                                          <p:attrName>style.visibility</p:attrName>
                                        </p:attrNameLst>
                                      </p:cBhvr>
                                      <p:to>
                                        <p:strVal val="visible"/>
                                      </p:to>
                                    </p:set>
                                    <p:anim calcmode="lin" valueType="num">
                                      <p:cBhvr additive="base">
                                        <p:cTn id="38"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40" fill="hold" display="0">
                  <p:stCondLst>
                    <p:cond delay="indefinite"/>
                  </p:stCondLst>
                  <p:endCondLst>
                    <p:cond evt="onStopAudio" delay="0">
                      <p:tgtEl>
                        <p:sldTgt/>
                      </p:tgtEl>
                    </p:cond>
                  </p:endCondLst>
                </p:cTn>
                <p:tgtEl>
                  <p:spTgt spid="4"/>
                </p:tgtEl>
              </p:cMediaNode>
            </p:audio>
          </p:childTnLst>
        </p:cTn>
      </p:par>
    </p:tnLst>
    <p:bldLst>
      <p:bldP spid="8" grpId="0" build="p"/>
      <p:bldP spid="2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1BC-1C03-4784-A51B-3EBA8F4B1EA6}"/>
              </a:ext>
            </a:extLst>
          </p:cNvPr>
          <p:cNvSpPr>
            <a:spLocks noGrp="1"/>
          </p:cNvSpPr>
          <p:nvPr>
            <p:ph type="ctrTitle"/>
          </p:nvPr>
        </p:nvSpPr>
        <p:spPr>
          <a:xfrm>
            <a:off x="808831" y="1175309"/>
            <a:ext cx="7526338" cy="2971051"/>
          </a:xfrm>
        </p:spPr>
        <p:txBody>
          <a:bodyPr/>
          <a:lstStyle/>
          <a:p>
            <a:r>
              <a:rPr lang="en-US" dirty="0"/>
              <a:t>First, let’s take a look at the media we just used.</a:t>
            </a:r>
          </a:p>
        </p:txBody>
      </p:sp>
      <p:sp>
        <p:nvSpPr>
          <p:cNvPr id="8" name="Title 3">
            <a:extLst>
              <a:ext uri="{FF2B5EF4-FFF2-40B4-BE49-F238E27FC236}">
                <a16:creationId xmlns:a16="http://schemas.microsoft.com/office/drawing/2014/main" id="{4C38C773-FB4E-4C98-95DA-9318CD987E81}"/>
              </a:ext>
            </a:extLst>
          </p:cNvPr>
          <p:cNvSpPr txBox="1">
            <a:spLocks/>
          </p:cNvSpPr>
          <p:nvPr/>
        </p:nvSpPr>
        <p:spPr>
          <a:xfrm>
            <a:off x="808831" y="4953000"/>
            <a:ext cx="6347713" cy="1320800"/>
          </a:xfrm>
          <a:prstGeom prst="rect">
            <a:avLst/>
          </a:prstGeom>
          <a:effectLst>
            <a:outerShdw blurRad="50800" dir="14400000">
              <a:srgbClr val="000000">
                <a:alpha val="60000"/>
              </a:srgbClr>
            </a:outerShdw>
          </a:effectLst>
        </p:spPr>
        <p:txBody>
          <a:bodyPr vert="horz" lIns="91440" tIns="45720" rIns="91440" bIns="45720" rtlCol="0" anchor="b">
            <a:normAutofit fontScale="97500"/>
          </a:bodyPr>
          <a:lstStyle>
            <a:lvl1pPr algn="l" defTabSz="457200" rtl="0" eaLnBrk="1" latinLnBrk="0" hangingPunct="1">
              <a:spcBef>
                <a:spcPct val="0"/>
              </a:spcBef>
              <a:buNone/>
              <a:defRPr sz="54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a:t>Any problems?</a:t>
            </a:r>
          </a:p>
        </p:txBody>
      </p:sp>
    </p:spTree>
    <p:extLst>
      <p:ext uri="{BB962C8B-B14F-4D97-AF65-F5344CB8AC3E}">
        <p14:creationId xmlns:p14="http://schemas.microsoft.com/office/powerpoint/2010/main" val="2394825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8" name="Picture 2" descr="A bull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
            <a:ext cx="457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aduation cap"/>
          <p:cNvPicPr>
            <a:picLocks noChangeAspect="1"/>
          </p:cNvPicPr>
          <p:nvPr/>
        </p:nvPicPr>
        <p:blipFill rotWithShape="1">
          <a:blip r:embed="rId4">
            <a:extLst>
              <a:ext uri="{28A0092B-C50C-407E-A947-70E740481C1C}">
                <a14:useLocalDpi xmlns:a14="http://schemas.microsoft.com/office/drawing/2010/main" val="0"/>
              </a:ext>
            </a:extLst>
          </a:blip>
          <a:srcRect l="29053"/>
          <a:stretch/>
        </p:blipFill>
        <p:spPr>
          <a:xfrm>
            <a:off x="1535723" y="-1956195"/>
            <a:ext cx="4505691" cy="6350789"/>
          </a:xfrm>
          <a:prstGeom prst="rect">
            <a:avLst/>
          </a:prstGeom>
        </p:spPr>
      </p:pic>
      <mc:AlternateContent xmlns:mc="http://schemas.openxmlformats.org/markup-compatibility/2006" xmlns:p14="http://schemas.microsoft.com/office/powerpoint/2010/main">
        <mc:Choice Requires="p14">
          <p:contentPart p14:bwMode="auto" r:id="rId5">
            <p14:nvContentPartPr>
              <p14:cNvPr id="26" name="Ink 25" descr="A red arrow">
                <a:extLst>
                  <a:ext uri="{FF2B5EF4-FFF2-40B4-BE49-F238E27FC236}">
                    <a16:creationId xmlns:a16="http://schemas.microsoft.com/office/drawing/2014/main" id="{4EE2AB43-36C4-46F3-98BA-B02B10DFCE56}"/>
                  </a:ext>
                </a:extLst>
              </p14:cNvPr>
              <p14:cNvContentPartPr/>
              <p14:nvPr/>
            </p14:nvContentPartPr>
            <p14:xfrm>
              <a:off x="237108" y="262363"/>
              <a:ext cx="2516410" cy="1351440"/>
            </p14:xfrm>
          </p:contentPart>
        </mc:Choice>
        <mc:Fallback xmlns="">
          <p:pic>
            <p:nvPicPr>
              <p:cNvPr id="26" name="Ink 25" descr="A red arrow">
                <a:extLst>
                  <a:ext uri="{FF2B5EF4-FFF2-40B4-BE49-F238E27FC236}">
                    <a16:creationId xmlns:a16="http://schemas.microsoft.com/office/drawing/2014/main" id="{4EE2AB43-36C4-46F3-98BA-B02B10DFCE56}"/>
                  </a:ext>
                </a:extLst>
              </p:cNvPr>
              <p:cNvPicPr/>
              <p:nvPr/>
            </p:nvPicPr>
            <p:blipFill>
              <a:blip r:embed="rId8"/>
              <a:stretch>
                <a:fillRect/>
              </a:stretch>
            </p:blipFill>
            <p:spPr>
              <a:xfrm>
                <a:off x="228108" y="253361"/>
                <a:ext cx="2534050" cy="1369085"/>
              </a:xfrm>
              <a:prstGeom prst="rect">
                <a:avLst/>
              </a:prstGeom>
            </p:spPr>
          </p:pic>
        </mc:Fallback>
      </mc:AlternateContent>
      <p:sp>
        <p:nvSpPr>
          <p:cNvPr id="8" name="Content Placeholder 2"/>
          <p:cNvSpPr txBox="1">
            <a:spLocks/>
          </p:cNvSpPr>
          <p:nvPr/>
        </p:nvSpPr>
        <p:spPr>
          <a:xfrm>
            <a:off x="5455579" y="1526839"/>
            <a:ext cx="3429000" cy="4648200"/>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fontAlgn="auto">
              <a:buFont typeface="Wingdings" panose="05000000000000000000" pitchFamily="2" charset="2"/>
              <a:buChar char="§"/>
            </a:pPr>
            <a:r>
              <a:rPr lang="en-US" altLang="en-US" sz="2000" dirty="0"/>
              <a:t>The bulldog photo</a:t>
            </a:r>
          </a:p>
          <a:p>
            <a:pPr fontAlgn="auto">
              <a:buFont typeface="Wingdings" panose="05000000000000000000" pitchFamily="2" charset="2"/>
              <a:buChar char="§"/>
            </a:pPr>
            <a:r>
              <a:rPr lang="en-US" altLang="en-US" sz="2000" dirty="0"/>
              <a:t>The red arrow</a:t>
            </a:r>
          </a:p>
          <a:p>
            <a:pPr fontAlgn="auto">
              <a:buFont typeface="Wingdings" panose="05000000000000000000" pitchFamily="2" charset="2"/>
              <a:buChar char="§"/>
            </a:pPr>
            <a:r>
              <a:rPr lang="en-US" altLang="en-US" sz="2000" dirty="0"/>
              <a:t>The graduation cap</a:t>
            </a:r>
          </a:p>
          <a:p>
            <a:pPr fontAlgn="auto">
              <a:buFont typeface="Wingdings" panose="05000000000000000000" pitchFamily="2" charset="2"/>
              <a:buChar char="§"/>
            </a:pPr>
            <a:r>
              <a:rPr lang="en-US" altLang="en-US" sz="2000" dirty="0"/>
              <a:t>The music excerpt from this performance of “Pomp and Circumstance” by Blue Claw Philharmonic</a:t>
            </a:r>
            <a:br>
              <a:rPr lang="en-US" altLang="en-US" sz="2000" dirty="0"/>
            </a:br>
            <a:br>
              <a:rPr lang="en-US" altLang="en-US" sz="2000" dirty="0"/>
            </a:br>
            <a:br>
              <a:rPr lang="en-US" altLang="en-US" sz="2000" dirty="0"/>
            </a:br>
            <a:endParaRPr lang="en-US" altLang="en-US" sz="2000" dirty="0"/>
          </a:p>
        </p:txBody>
      </p:sp>
      <p:sp>
        <p:nvSpPr>
          <p:cNvPr id="9" name="Title 1"/>
          <p:cNvSpPr>
            <a:spLocks noGrp="1"/>
          </p:cNvSpPr>
          <p:nvPr>
            <p:ph type="title"/>
          </p:nvPr>
        </p:nvSpPr>
        <p:spPr>
          <a:xfrm>
            <a:off x="5492496" y="1168794"/>
            <a:ext cx="3437508" cy="685800"/>
          </a:xfrm>
          <a:ln>
            <a:noFill/>
          </a:ln>
        </p:spPr>
        <p:txBody>
          <a:bodyPr>
            <a:noAutofit/>
          </a:bodyPr>
          <a:lstStyle/>
          <a:p>
            <a:r>
              <a:rPr lang="en-US" altLang="en-US" sz="2000" b="1" dirty="0">
                <a:solidFill>
                  <a:srgbClr val="92D050"/>
                </a:solidFill>
                <a:latin typeface="+mn-lt"/>
              </a:rPr>
              <a:t>Example: </a:t>
            </a:r>
            <a:br>
              <a:rPr lang="en-US" altLang="en-US" sz="2000" b="1" dirty="0">
                <a:solidFill>
                  <a:srgbClr val="92D050"/>
                </a:solidFill>
                <a:latin typeface="+mn-lt"/>
              </a:rPr>
            </a:br>
            <a:r>
              <a:rPr lang="en-US" altLang="en-US" sz="2000" b="1" dirty="0">
                <a:solidFill>
                  <a:srgbClr val="92D050"/>
                </a:solidFill>
                <a:latin typeface="+mn-lt"/>
              </a:rPr>
              <a:t>Let’s take a look at this slide:</a:t>
            </a:r>
          </a:p>
        </p:txBody>
      </p:sp>
    </p:spTree>
    <p:extLst>
      <p:ext uri="{BB962C8B-B14F-4D97-AF65-F5344CB8AC3E}">
        <p14:creationId xmlns:p14="http://schemas.microsoft.com/office/powerpoint/2010/main" val="94026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AFD6-4E52-4464-8CC0-1F1268D7E5C0}"/>
              </a:ext>
            </a:extLst>
          </p:cNvPr>
          <p:cNvSpPr>
            <a:spLocks noGrp="1"/>
          </p:cNvSpPr>
          <p:nvPr>
            <p:ph type="title"/>
          </p:nvPr>
        </p:nvSpPr>
        <p:spPr>
          <a:xfrm>
            <a:off x="762000" y="478461"/>
            <a:ext cx="8538643" cy="970450"/>
          </a:xfrm>
        </p:spPr>
        <p:txBody>
          <a:bodyPr/>
          <a:lstStyle/>
          <a:p>
            <a:r>
              <a:rPr lang="en-US" sz="3200" dirty="0"/>
              <a:t>First, the red arrows: “I made them”</a:t>
            </a:r>
            <a:br>
              <a:rPr lang="en-US" sz="3200" dirty="0"/>
            </a:br>
            <a:r>
              <a:rPr lang="en-US" sz="3200" dirty="0"/>
              <a:t>(Original Authorship)</a:t>
            </a:r>
          </a:p>
        </p:txBody>
      </p:sp>
      <p:sp>
        <p:nvSpPr>
          <p:cNvPr id="3" name="Content Placeholder 2">
            <a:extLst>
              <a:ext uri="{FF2B5EF4-FFF2-40B4-BE49-F238E27FC236}">
                <a16:creationId xmlns:a16="http://schemas.microsoft.com/office/drawing/2014/main" id="{C36F6630-27F6-4646-A027-053C1D18BDF2}"/>
              </a:ext>
            </a:extLst>
          </p:cNvPr>
          <p:cNvSpPr>
            <a:spLocks noGrp="1"/>
          </p:cNvSpPr>
          <p:nvPr>
            <p:ph idx="1"/>
          </p:nvPr>
        </p:nvSpPr>
        <p:spPr>
          <a:xfrm>
            <a:off x="4343400" y="1828800"/>
            <a:ext cx="7524003" cy="3636510"/>
          </a:xfrm>
        </p:spPr>
        <p:txBody>
          <a:bodyPr/>
          <a:lstStyle/>
          <a:p>
            <a:pPr marL="0" indent="0">
              <a:buNone/>
            </a:pPr>
            <a:r>
              <a:rPr lang="en-US" dirty="0"/>
              <a:t>(What??? Amazing!)</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9AE93D46-8BFA-4391-BC8B-5808E20CD5D4}"/>
                  </a:ext>
                </a:extLst>
              </p14:cNvPr>
              <p14:cNvContentPartPr/>
              <p14:nvPr/>
            </p14:nvContentPartPr>
            <p14:xfrm rot="2032994">
              <a:off x="1741469" y="2339298"/>
              <a:ext cx="2516410" cy="1351440"/>
            </p14:xfrm>
          </p:contentPart>
        </mc:Choice>
        <mc:Fallback xmlns="">
          <p:pic>
            <p:nvPicPr>
              <p:cNvPr id="4" name="Ink 3">
                <a:extLst>
                  <a:ext uri="{FF2B5EF4-FFF2-40B4-BE49-F238E27FC236}">
                    <a16:creationId xmlns:a16="http://schemas.microsoft.com/office/drawing/2014/main" id="{9AE93D46-8BFA-4391-BC8B-5808E20CD5D4}"/>
                  </a:ext>
                </a:extLst>
              </p:cNvPr>
              <p:cNvPicPr/>
              <p:nvPr/>
            </p:nvPicPr>
            <p:blipFill>
              <a:blip r:embed="rId4"/>
              <a:stretch>
                <a:fillRect/>
              </a:stretch>
            </p:blipFill>
            <p:spPr>
              <a:xfrm rot="2032994">
                <a:off x="1732469" y="2330296"/>
                <a:ext cx="2534050" cy="136908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D893BA4-1F09-4530-908E-ACB16D341763}"/>
                  </a:ext>
                </a:extLst>
              </p14:cNvPr>
              <p14:cNvContentPartPr/>
              <p14:nvPr/>
            </p14:nvContentPartPr>
            <p14:xfrm rot="19371642">
              <a:off x="2210167" y="4356392"/>
              <a:ext cx="2516410" cy="1351440"/>
            </p14:xfrm>
          </p:contentPart>
        </mc:Choice>
        <mc:Fallback xmlns="">
          <p:pic>
            <p:nvPicPr>
              <p:cNvPr id="5" name="Ink 4">
                <a:extLst>
                  <a:ext uri="{FF2B5EF4-FFF2-40B4-BE49-F238E27FC236}">
                    <a16:creationId xmlns:a16="http://schemas.microsoft.com/office/drawing/2014/main" id="{3D893BA4-1F09-4530-908E-ACB16D341763}"/>
                  </a:ext>
                </a:extLst>
              </p:cNvPr>
              <p:cNvPicPr/>
              <p:nvPr/>
            </p:nvPicPr>
            <p:blipFill>
              <a:blip r:embed="rId4"/>
              <a:stretch>
                <a:fillRect/>
              </a:stretch>
            </p:blipFill>
            <p:spPr>
              <a:xfrm rot="19371642">
                <a:off x="2201167" y="4347390"/>
                <a:ext cx="2534050" cy="1369085"/>
              </a:xfrm>
              <a:prstGeom prst="rect">
                <a:avLst/>
              </a:prstGeom>
            </p:spPr>
          </p:pic>
        </mc:Fallback>
      </mc:AlternateContent>
    </p:spTree>
    <p:extLst>
      <p:ext uri="{BB962C8B-B14F-4D97-AF65-F5344CB8AC3E}">
        <p14:creationId xmlns:p14="http://schemas.microsoft.com/office/powerpoint/2010/main" val="153906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3529"/>
            <a:ext cx="9372600" cy="970450"/>
          </a:xfrm>
        </p:spPr>
        <p:txBody>
          <a:bodyPr/>
          <a:lstStyle/>
          <a:p>
            <a:r>
              <a:rPr lang="en-US" sz="2800" dirty="0"/>
              <a:t>Bulldog Photo: Which FLIP condition is this?</a:t>
            </a:r>
            <a:br>
              <a:rPr lang="en-US" sz="2800" dirty="0"/>
            </a:br>
            <a:r>
              <a:rPr lang="en-US" sz="1600" dirty="0"/>
              <a:t>Is it fair use, licensing/permissions, “I made it,” or public domain?</a:t>
            </a:r>
          </a:p>
        </p:txBody>
      </p:sp>
      <p:sp>
        <p:nvSpPr>
          <p:cNvPr id="3" name="Content Placeholder 2"/>
          <p:cNvSpPr>
            <a:spLocks noGrp="1"/>
          </p:cNvSpPr>
          <p:nvPr>
            <p:ph idx="1"/>
          </p:nvPr>
        </p:nvSpPr>
        <p:spPr>
          <a:xfrm>
            <a:off x="457200" y="5943600"/>
            <a:ext cx="8458200" cy="582704"/>
          </a:xfrm>
        </p:spPr>
        <p:txBody>
          <a:bodyPr>
            <a:normAutofit fontScale="62500" lnSpcReduction="20000"/>
          </a:bodyPr>
          <a:lstStyle/>
          <a:p>
            <a:r>
              <a:rPr lang="en-US" dirty="0"/>
              <a:t>Answer: Licensing and Permissions. </a:t>
            </a:r>
            <a:r>
              <a:rPr lang="en-US" sz="1800" dirty="0"/>
              <a:t>Free download from </a:t>
            </a:r>
            <a:r>
              <a:rPr lang="en-US" sz="1800" dirty="0" err="1"/>
              <a:t>Pixabay</a:t>
            </a:r>
            <a:r>
              <a:rPr lang="en-US" dirty="0"/>
              <a:t>, Creative Commons License CC0:  (free for commercial use, no attribution required).</a:t>
            </a:r>
            <a:r>
              <a:rPr lang="en-US" dirty="0">
                <a:hlinkClick r:id="rId3"/>
              </a:rPr>
              <a:t>https://pixabay.com/photos/bulldog-bull-dog-happy-english-dog-1275748/</a:t>
            </a:r>
            <a:r>
              <a:rPr lang="en-US" dirty="0"/>
              <a:t>  </a:t>
            </a:r>
          </a:p>
          <a:p>
            <a:endParaRPr lang="en-US" sz="1800" dirty="0">
              <a:solidFill>
                <a:srgbClr val="000000"/>
              </a:solidFill>
            </a:endParaRPr>
          </a:p>
        </p:txBody>
      </p:sp>
      <p:pic>
        <p:nvPicPr>
          <p:cNvPr id="4" name="Picture 3" descr="Screen shot of the Pixabay page with the bull dog download, and the words &#10;&#10;&quot;CC0 Creative Commons &#10;Free for commercial use&#10;No attribution required"/>
          <p:cNvPicPr>
            <a:picLocks noChangeAspect="1"/>
          </p:cNvPicPr>
          <p:nvPr/>
        </p:nvPicPr>
        <p:blipFill rotWithShape="1">
          <a:blip r:embed="rId4"/>
          <a:srcRect l="20521" t="8123" r="18471" b="15300"/>
          <a:stretch/>
        </p:blipFill>
        <p:spPr>
          <a:xfrm>
            <a:off x="1386825" y="990600"/>
            <a:ext cx="6370349" cy="4495800"/>
          </a:xfrm>
          <a:prstGeom prst="rect">
            <a:avLst/>
          </a:prstGeom>
        </p:spPr>
      </p:pic>
      <p:sp>
        <p:nvSpPr>
          <p:cNvPr id="5" name="Oval 4">
            <a:extLst>
              <a:ext uri="{FF2B5EF4-FFF2-40B4-BE49-F238E27FC236}">
                <a16:creationId xmlns:a16="http://schemas.microsoft.com/office/drawing/2014/main" id="{636B5246-7BB5-4985-A406-130DB860A5C4}"/>
              </a:ext>
            </a:extLst>
          </p:cNvPr>
          <p:cNvSpPr/>
          <p:nvPr/>
        </p:nvSpPr>
        <p:spPr bwMode="auto">
          <a:xfrm>
            <a:off x="5486400" y="3810000"/>
            <a:ext cx="2133600" cy="1219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648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25C5-E081-476A-86C0-EDA7542331EA}"/>
              </a:ext>
            </a:extLst>
          </p:cNvPr>
          <p:cNvSpPr>
            <a:spLocks noGrp="1"/>
          </p:cNvSpPr>
          <p:nvPr>
            <p:ph type="title"/>
          </p:nvPr>
        </p:nvSpPr>
        <p:spPr>
          <a:xfrm>
            <a:off x="786332" y="133290"/>
            <a:ext cx="7524003" cy="970450"/>
          </a:xfrm>
        </p:spPr>
        <p:txBody>
          <a:bodyPr/>
          <a:lstStyle/>
          <a:p>
            <a:r>
              <a:rPr lang="en-US" dirty="0"/>
              <a:t>Check a website’s licensing</a:t>
            </a:r>
          </a:p>
        </p:txBody>
      </p:sp>
      <p:sp>
        <p:nvSpPr>
          <p:cNvPr id="3" name="Content Placeholder 2">
            <a:extLst>
              <a:ext uri="{FF2B5EF4-FFF2-40B4-BE49-F238E27FC236}">
                <a16:creationId xmlns:a16="http://schemas.microsoft.com/office/drawing/2014/main" id="{627C0034-B433-4E1A-910A-FE8005B57B8C}"/>
              </a:ext>
            </a:extLst>
          </p:cNvPr>
          <p:cNvSpPr>
            <a:spLocks noGrp="1"/>
          </p:cNvSpPr>
          <p:nvPr>
            <p:ph idx="1"/>
          </p:nvPr>
        </p:nvSpPr>
        <p:spPr/>
        <p:txBody>
          <a:bodyPr/>
          <a:lstStyle/>
          <a:p>
            <a:endParaRPr lang="en-US"/>
          </a:p>
        </p:txBody>
      </p:sp>
      <p:pic>
        <p:nvPicPr>
          <p:cNvPr id="4" name="Picture 3" descr="Screen grab of Pixabay's terms of service">
            <a:extLst>
              <a:ext uri="{FF2B5EF4-FFF2-40B4-BE49-F238E27FC236}">
                <a16:creationId xmlns:a16="http://schemas.microsoft.com/office/drawing/2014/main" id="{7B08669D-9DB7-4DE3-9925-743BB5714D61}"/>
              </a:ext>
            </a:extLst>
          </p:cNvPr>
          <p:cNvPicPr>
            <a:picLocks noChangeAspect="1"/>
          </p:cNvPicPr>
          <p:nvPr/>
        </p:nvPicPr>
        <p:blipFill>
          <a:blip r:embed="rId3"/>
          <a:stretch>
            <a:fillRect/>
          </a:stretch>
        </p:blipFill>
        <p:spPr>
          <a:xfrm>
            <a:off x="609600" y="1476589"/>
            <a:ext cx="8162985" cy="4972086"/>
          </a:xfrm>
          <a:prstGeom prst="rect">
            <a:avLst/>
          </a:prstGeom>
        </p:spPr>
      </p:pic>
    </p:spTree>
    <p:extLst>
      <p:ext uri="{BB962C8B-B14F-4D97-AF65-F5344CB8AC3E}">
        <p14:creationId xmlns:p14="http://schemas.microsoft.com/office/powerpoint/2010/main" val="771366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828B9B-DAEA-42AD-9DA9-907C6AF0ADDD}"/>
              </a:ext>
            </a:extLst>
          </p:cNvPr>
          <p:cNvSpPr>
            <a:spLocks noGrp="1"/>
          </p:cNvSpPr>
          <p:nvPr>
            <p:ph idx="1"/>
          </p:nvPr>
        </p:nvSpPr>
        <p:spPr>
          <a:xfrm>
            <a:off x="6248400" y="2209800"/>
            <a:ext cx="2314200" cy="3636510"/>
          </a:xfrm>
        </p:spPr>
        <p:txBody>
          <a:bodyPr>
            <a:normAutofit/>
          </a:bodyPr>
          <a:lstStyle/>
          <a:p>
            <a:r>
              <a:rPr lang="en-US" sz="1400" dirty="0"/>
              <a:t>Terms of Service are subject to change.</a:t>
            </a:r>
            <a:br>
              <a:rPr lang="en-US" sz="1400" dirty="0"/>
            </a:br>
            <a:br>
              <a:rPr lang="en-US" sz="1400" dirty="0"/>
            </a:br>
            <a:endParaRPr lang="en-US" sz="1400" dirty="0"/>
          </a:p>
          <a:p>
            <a:r>
              <a:rPr lang="en-US" sz="1400" dirty="0"/>
              <a:t>But you can take screen shots of image pages and terms of service, with your computer time/date stamps, and document the URLs.</a:t>
            </a:r>
          </a:p>
        </p:txBody>
      </p:sp>
      <p:pic>
        <p:nvPicPr>
          <p:cNvPr id="5" name="Picture 4" descr="Screen shot of Pixabay's terms of service">
            <a:extLst>
              <a:ext uri="{FF2B5EF4-FFF2-40B4-BE49-F238E27FC236}">
                <a16:creationId xmlns:a16="http://schemas.microsoft.com/office/drawing/2014/main" id="{671EC04C-7291-415E-AE15-29F3F36EA0E9}"/>
              </a:ext>
            </a:extLst>
          </p:cNvPr>
          <p:cNvPicPr>
            <a:picLocks noChangeAspect="1"/>
          </p:cNvPicPr>
          <p:nvPr/>
        </p:nvPicPr>
        <p:blipFill>
          <a:blip r:embed="rId3"/>
          <a:stretch>
            <a:fillRect/>
          </a:stretch>
        </p:blipFill>
        <p:spPr>
          <a:xfrm>
            <a:off x="304800" y="228600"/>
            <a:ext cx="5554700" cy="5867400"/>
          </a:xfrm>
          <a:prstGeom prst="rect">
            <a:avLst/>
          </a:prstGeom>
        </p:spPr>
      </p:pic>
      <p:sp>
        <p:nvSpPr>
          <p:cNvPr id="8" name="Oval 7">
            <a:extLst>
              <a:ext uri="{FF2B5EF4-FFF2-40B4-BE49-F238E27FC236}">
                <a16:creationId xmlns:a16="http://schemas.microsoft.com/office/drawing/2014/main" id="{CF4C1422-D4C9-4249-97B7-F204DD0C26DE}"/>
              </a:ext>
            </a:extLst>
          </p:cNvPr>
          <p:cNvSpPr/>
          <p:nvPr/>
        </p:nvSpPr>
        <p:spPr bwMode="auto">
          <a:xfrm>
            <a:off x="5000624" y="5508897"/>
            <a:ext cx="942975" cy="838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B83603E3-C498-4A90-8DC0-FFC94FA16CF7}"/>
              </a:ext>
            </a:extLst>
          </p:cNvPr>
          <p:cNvSpPr/>
          <p:nvPr/>
        </p:nvSpPr>
        <p:spPr>
          <a:xfrm>
            <a:off x="1676400" y="1828800"/>
            <a:ext cx="18288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024676BC-C485-4EDD-B362-A081249962E6}"/>
              </a:ext>
            </a:extLst>
          </p:cNvPr>
          <p:cNvCxnSpPr/>
          <p:nvPr/>
        </p:nvCxnSpPr>
        <p:spPr>
          <a:xfrm flipH="1">
            <a:off x="3581400" y="1394097"/>
            <a:ext cx="83820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B87442-CB1D-4DFA-923A-32D4C8F46094}"/>
              </a:ext>
            </a:extLst>
          </p:cNvPr>
          <p:cNvCxnSpPr>
            <a:cxnSpLocks/>
          </p:cNvCxnSpPr>
          <p:nvPr/>
        </p:nvCxnSpPr>
        <p:spPr>
          <a:xfrm>
            <a:off x="4572000" y="1394097"/>
            <a:ext cx="762000" cy="4038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DD4695F-4B7C-4F49-A65B-C83CB0E25060}"/>
              </a:ext>
            </a:extLst>
          </p:cNvPr>
          <p:cNvSpPr/>
          <p:nvPr/>
        </p:nvSpPr>
        <p:spPr>
          <a:xfrm>
            <a:off x="152400" y="6162431"/>
            <a:ext cx="3655681" cy="369332"/>
          </a:xfrm>
          <a:prstGeom prst="rect">
            <a:avLst/>
          </a:prstGeom>
        </p:spPr>
        <p:txBody>
          <a:bodyPr wrap="none">
            <a:spAutoFit/>
          </a:bodyPr>
          <a:lstStyle/>
          <a:p>
            <a:r>
              <a:rPr lang="en-US" dirty="0">
                <a:hlinkClick r:id="rId4"/>
              </a:rPr>
              <a:t>https://pixabay.com/service/terms/</a:t>
            </a:r>
            <a:endParaRPr lang="en-US" dirty="0"/>
          </a:p>
        </p:txBody>
      </p:sp>
    </p:spTree>
    <p:extLst>
      <p:ext uri="{BB962C8B-B14F-4D97-AF65-F5344CB8AC3E}">
        <p14:creationId xmlns:p14="http://schemas.microsoft.com/office/powerpoint/2010/main" val="1994290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828B9B-DAEA-42AD-9DA9-907C6AF0ADDD}"/>
              </a:ext>
            </a:extLst>
          </p:cNvPr>
          <p:cNvSpPr>
            <a:spLocks noGrp="1"/>
          </p:cNvSpPr>
          <p:nvPr>
            <p:ph idx="1"/>
          </p:nvPr>
        </p:nvSpPr>
        <p:spPr>
          <a:xfrm>
            <a:off x="6629399" y="874642"/>
            <a:ext cx="2314200" cy="3240158"/>
          </a:xfrm>
        </p:spPr>
        <p:txBody>
          <a:bodyPr>
            <a:normAutofit fontScale="77500" lnSpcReduction="20000"/>
          </a:bodyPr>
          <a:lstStyle/>
          <a:p>
            <a:r>
              <a:rPr lang="en-US" sz="2300" dirty="0"/>
              <a:t>The graduation cap is also a free download.</a:t>
            </a:r>
            <a:br>
              <a:rPr lang="en-US" sz="2300" dirty="0"/>
            </a:br>
            <a:endParaRPr lang="en-US" sz="2300" dirty="0"/>
          </a:p>
          <a:p>
            <a:r>
              <a:rPr lang="en-US" sz="1400" dirty="0"/>
              <a:t>The website’s terms of service say all images are “believed to be” in compliance with copyright law</a:t>
            </a:r>
            <a:br>
              <a:rPr lang="en-US" sz="1400" dirty="0"/>
            </a:br>
            <a:endParaRPr lang="en-US" sz="1400" dirty="0"/>
          </a:p>
          <a:p>
            <a:r>
              <a:rPr lang="en-US" sz="1400" dirty="0"/>
              <a:t>But the statement shows a misunderstanding of “Public Domain.”</a:t>
            </a:r>
          </a:p>
          <a:p>
            <a:r>
              <a:rPr lang="en-US" sz="1400" dirty="0"/>
              <a:t>If you’re doing commercial work for a client, another source might be more reliable.</a:t>
            </a:r>
          </a:p>
        </p:txBody>
      </p:sp>
      <p:pic>
        <p:nvPicPr>
          <p:cNvPr id="2" name="Picture 1">
            <a:extLst>
              <a:ext uri="{FF2B5EF4-FFF2-40B4-BE49-F238E27FC236}">
                <a16:creationId xmlns:a16="http://schemas.microsoft.com/office/drawing/2014/main" id="{69772FF6-D916-48AA-9EE8-11327426A6EE}"/>
              </a:ext>
            </a:extLst>
          </p:cNvPr>
          <p:cNvPicPr>
            <a:picLocks noChangeAspect="1"/>
          </p:cNvPicPr>
          <p:nvPr/>
        </p:nvPicPr>
        <p:blipFill>
          <a:blip r:embed="rId3"/>
          <a:stretch>
            <a:fillRect/>
          </a:stretch>
        </p:blipFill>
        <p:spPr>
          <a:xfrm>
            <a:off x="304800" y="266700"/>
            <a:ext cx="6246518" cy="6324600"/>
          </a:xfrm>
          <a:prstGeom prst="rect">
            <a:avLst/>
          </a:prstGeom>
          <a:ln>
            <a:solidFill>
              <a:schemeClr val="tx1">
                <a:lumMod val="65000"/>
              </a:schemeClr>
            </a:solidFill>
          </a:ln>
        </p:spPr>
      </p:pic>
      <p:pic>
        <p:nvPicPr>
          <p:cNvPr id="4" name="Picture 3">
            <a:extLst>
              <a:ext uri="{FF2B5EF4-FFF2-40B4-BE49-F238E27FC236}">
                <a16:creationId xmlns:a16="http://schemas.microsoft.com/office/drawing/2014/main" id="{3ABF3BD0-C260-400E-B428-C1959259B876}"/>
              </a:ext>
            </a:extLst>
          </p:cNvPr>
          <p:cNvPicPr>
            <a:picLocks noChangeAspect="1"/>
          </p:cNvPicPr>
          <p:nvPr/>
        </p:nvPicPr>
        <p:blipFill>
          <a:blip r:embed="rId4"/>
          <a:stretch>
            <a:fillRect/>
          </a:stretch>
        </p:blipFill>
        <p:spPr>
          <a:xfrm>
            <a:off x="4572000" y="4191000"/>
            <a:ext cx="4328814" cy="2446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01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0213-390E-414C-B0F8-226F5C5B776D}"/>
              </a:ext>
            </a:extLst>
          </p:cNvPr>
          <p:cNvSpPr>
            <a:spLocks noGrp="1"/>
          </p:cNvSpPr>
          <p:nvPr>
            <p:ph type="title"/>
          </p:nvPr>
        </p:nvSpPr>
        <p:spPr>
          <a:xfrm>
            <a:off x="838200" y="685800"/>
            <a:ext cx="7524003" cy="970450"/>
          </a:xfrm>
        </p:spPr>
        <p:txBody>
          <a:bodyPr/>
          <a:lstStyle/>
          <a:p>
            <a:r>
              <a:rPr lang="en-US" sz="2800" dirty="0"/>
              <a:t>The Digital Millennium Copyright Act </a:t>
            </a:r>
            <a:br>
              <a:rPr lang="en-US" sz="2800" dirty="0"/>
            </a:br>
            <a:r>
              <a:rPr lang="en-US" sz="2800" dirty="0"/>
              <a:t>of 1998 (DMCA)</a:t>
            </a:r>
          </a:p>
        </p:txBody>
      </p:sp>
      <p:sp>
        <p:nvSpPr>
          <p:cNvPr id="3" name="Content Placeholder 2">
            <a:extLst>
              <a:ext uri="{FF2B5EF4-FFF2-40B4-BE49-F238E27FC236}">
                <a16:creationId xmlns:a16="http://schemas.microsoft.com/office/drawing/2014/main" id="{4EFD8515-258A-46EA-8245-AE8BF887C99B}"/>
              </a:ext>
            </a:extLst>
          </p:cNvPr>
          <p:cNvSpPr>
            <a:spLocks noGrp="1"/>
          </p:cNvSpPr>
          <p:nvPr>
            <p:ph idx="1"/>
          </p:nvPr>
        </p:nvSpPr>
        <p:spPr/>
        <p:txBody>
          <a:bodyPr/>
          <a:lstStyle/>
          <a:p>
            <a:r>
              <a:rPr lang="en-US" dirty="0"/>
              <a:t>creates limitations on the liability of online service providers for copyright infringement when engaging in certain types of activities.</a:t>
            </a:r>
          </a:p>
          <a:p>
            <a:r>
              <a:rPr lang="en-US" dirty="0"/>
              <a:t>So it’s a good idea to make sure you have credible sources. </a:t>
            </a:r>
          </a:p>
          <a:p>
            <a:pPr marL="0" indent="0">
              <a:buNone/>
            </a:pPr>
            <a:br>
              <a:rPr lang="en-US" dirty="0"/>
            </a:br>
            <a:br>
              <a:rPr lang="en-US" dirty="0"/>
            </a:br>
            <a:r>
              <a:rPr lang="en-US" dirty="0"/>
              <a:t>      copyright.gov/legislation/dmca.pdf </a:t>
            </a:r>
          </a:p>
        </p:txBody>
      </p:sp>
    </p:spTree>
    <p:extLst>
      <p:ext uri="{BB962C8B-B14F-4D97-AF65-F5344CB8AC3E}">
        <p14:creationId xmlns:p14="http://schemas.microsoft.com/office/powerpoint/2010/main" val="3239690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2" name="Freeform 6">
            <a:extLst>
              <a:ext uri="{FF2B5EF4-FFF2-40B4-BE49-F238E27FC236}">
                <a16:creationId xmlns:a16="http://schemas.microsoft.com/office/drawing/2014/main" id="{2AAB8AA0-1558-4F8A-9A8A-B59E5FD3C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93" name="Rectangle 192">
            <a:extLst>
              <a:ext uri="{FF2B5EF4-FFF2-40B4-BE49-F238E27FC236}">
                <a16:creationId xmlns:a16="http://schemas.microsoft.com/office/drawing/2014/main" id="{F0FA1B97-98F1-4B4E-816D-27FA0E062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Image result for copyleft">
            <a:extLst>
              <a:ext uri="{FF2B5EF4-FFF2-40B4-BE49-F238E27FC236}">
                <a16:creationId xmlns:a16="http://schemas.microsoft.com/office/drawing/2014/main" id="{5FB427BB-EB86-4CCE-9A98-1A602F96C5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86" b="10114"/>
          <a:stretch/>
        </p:blipFill>
        <p:spPr bwMode="auto">
          <a:xfrm flipH="1">
            <a:off x="2947854" y="541883"/>
            <a:ext cx="3833946" cy="28754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generated with high confidence">
            <a:extLst>
              <a:ext uri="{FF2B5EF4-FFF2-40B4-BE49-F238E27FC236}">
                <a16:creationId xmlns:a16="http://schemas.microsoft.com/office/drawing/2014/main" id="{DC8E4E1A-CD5A-4302-BD40-4AA75E424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456283"/>
            <a:ext cx="2048917" cy="2048917"/>
          </a:xfrm>
          <a:prstGeom prst="rect">
            <a:avLst/>
          </a:prstGeom>
        </p:spPr>
      </p:pic>
      <p:sp>
        <p:nvSpPr>
          <p:cNvPr id="194" name="Freeform: Shape 193">
            <a:extLst>
              <a:ext uri="{FF2B5EF4-FFF2-40B4-BE49-F238E27FC236}">
                <a16:creationId xmlns:a16="http://schemas.microsoft.com/office/drawing/2014/main" id="{71B2BF06-97B5-459D-A2C0-49B160F57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8780525"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1B8C512-A571-409E-8311-CA0E0EA14371}"/>
                  </a:ext>
                </a:extLst>
              </p14:cNvPr>
              <p14:cNvContentPartPr/>
              <p14:nvPr/>
            </p14:nvContentPartPr>
            <p14:xfrm>
              <a:off x="4402800" y="2306109"/>
              <a:ext cx="7200" cy="27720"/>
            </p14:xfrm>
          </p:contentPart>
        </mc:Choice>
        <mc:Fallback xmlns="">
          <p:pic>
            <p:nvPicPr>
              <p:cNvPr id="3" name="Ink 2">
                <a:extLst>
                  <a:ext uri="{FF2B5EF4-FFF2-40B4-BE49-F238E27FC236}">
                    <a16:creationId xmlns:a16="http://schemas.microsoft.com/office/drawing/2014/main" id="{F1B8C512-A571-409E-8311-CA0E0EA14371}"/>
                  </a:ext>
                </a:extLst>
              </p:cNvPr>
              <p:cNvPicPr/>
              <p:nvPr/>
            </p:nvPicPr>
            <p:blipFill>
              <a:blip r:embed="rId6"/>
              <a:stretch>
                <a:fillRect/>
              </a:stretch>
            </p:blipFill>
            <p:spPr>
              <a:xfrm>
                <a:off x="4394160" y="2297469"/>
                <a:ext cx="24840" cy="45360"/>
              </a:xfrm>
              <a:prstGeom prst="rect">
                <a:avLst/>
              </a:prstGeom>
            </p:spPr>
          </p:pic>
        </mc:Fallback>
      </mc:AlternateContent>
      <p:sp>
        <p:nvSpPr>
          <p:cNvPr id="4" name="Rectangle 3">
            <a:extLst>
              <a:ext uri="{FF2B5EF4-FFF2-40B4-BE49-F238E27FC236}">
                <a16:creationId xmlns:a16="http://schemas.microsoft.com/office/drawing/2014/main" id="{C002B614-C9AB-459E-B86F-93E2FDF71C82}"/>
              </a:ext>
            </a:extLst>
          </p:cNvPr>
          <p:cNvSpPr/>
          <p:nvPr/>
        </p:nvSpPr>
        <p:spPr>
          <a:xfrm>
            <a:off x="1143000" y="4136499"/>
            <a:ext cx="7091727" cy="1261884"/>
          </a:xfrm>
          <a:prstGeom prst="rect">
            <a:avLst/>
          </a:prstGeom>
        </p:spPr>
        <p:txBody>
          <a:bodyPr wrap="square">
            <a:spAutoFit/>
          </a:bodyPr>
          <a:lstStyle/>
          <a:p>
            <a:pPr marL="0" indent="0">
              <a:buNone/>
            </a:pPr>
            <a:r>
              <a:rPr lang="en-US" b="1" dirty="0">
                <a:solidFill>
                  <a:srgbClr val="FFC000"/>
                </a:solidFill>
              </a:rPr>
              <a:t>CITATIONS OF SOURCES:</a:t>
            </a:r>
            <a:br>
              <a:rPr lang="en-US" sz="1400" dirty="0">
                <a:solidFill>
                  <a:schemeClr val="tx1">
                    <a:lumMod val="65000"/>
                  </a:schemeClr>
                </a:solidFill>
              </a:rPr>
            </a:br>
            <a:br>
              <a:rPr lang="en-US" sz="1400" dirty="0">
                <a:solidFill>
                  <a:schemeClr val="tx1">
                    <a:lumMod val="65000"/>
                  </a:schemeClr>
                </a:solidFill>
              </a:rPr>
            </a:br>
            <a:r>
              <a:rPr lang="en-US" sz="1100" dirty="0">
                <a:solidFill>
                  <a:schemeClr val="tx1">
                    <a:lumMod val="65000"/>
                  </a:schemeClr>
                </a:solidFill>
              </a:rPr>
              <a:t>All media sources are cited in the PowerPoint version of this presentation (citations appear in the notes under the slides), and in the video bibliography at the end of this series. Note that citing a media source does not automatically give a person permission to use the media. This presentation explains how to use outside media sources while avoiding copyright infringement. </a:t>
            </a:r>
            <a:endParaRPr lang="en-US" sz="1100" dirty="0">
              <a:solidFill>
                <a:schemeClr val="bg1">
                  <a:lumMod val="65000"/>
                  <a:lumOff val="35000"/>
                </a:schemeClr>
              </a:solidFill>
            </a:endParaRPr>
          </a:p>
        </p:txBody>
      </p:sp>
      <p:pic>
        <p:nvPicPr>
          <p:cNvPr id="9" name="Picture 8" descr="Related image">
            <a:extLst>
              <a:ext uri="{FF2B5EF4-FFF2-40B4-BE49-F238E27FC236}">
                <a16:creationId xmlns:a16="http://schemas.microsoft.com/office/drawing/2014/main" id="{3C6BBC6F-99A8-472F-8750-20F00473DD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75111" y1="55111" x2="76000" y2="39111"/>
                        <a14:foregroundMark x1="95111" y1="58667" x2="94222" y2="40889"/>
                      </a14:backgroundRemoval>
                    </a14:imgEffect>
                  </a14:imgLayer>
                </a14:imgProps>
              </a:ext>
              <a:ext uri="{28A0092B-C50C-407E-A947-70E740481C1C}">
                <a14:useLocalDpi xmlns:a14="http://schemas.microsoft.com/office/drawing/2010/main" val="0"/>
              </a:ext>
            </a:extLst>
          </a:blip>
          <a:srcRect/>
          <a:stretch>
            <a:fillRect/>
          </a:stretch>
        </p:blipFill>
        <p:spPr bwMode="auto">
          <a:xfrm>
            <a:off x="4670380" y="5467281"/>
            <a:ext cx="500378" cy="5003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A74D26D-8BAE-416D-964B-8095E355336B}"/>
              </a:ext>
            </a:extLst>
          </p:cNvPr>
          <p:cNvSpPr/>
          <p:nvPr/>
        </p:nvSpPr>
        <p:spPr>
          <a:xfrm>
            <a:off x="1146469" y="5490508"/>
            <a:ext cx="5945886" cy="430887"/>
          </a:xfrm>
          <a:prstGeom prst="rect">
            <a:avLst/>
          </a:prstGeom>
        </p:spPr>
        <p:txBody>
          <a:bodyPr wrap="square">
            <a:spAutoFit/>
          </a:bodyPr>
          <a:lstStyle/>
          <a:p>
            <a:r>
              <a:rPr lang="en-US" sz="1100" dirty="0">
                <a:solidFill>
                  <a:srgbClr val="FFCC00"/>
                </a:solidFill>
              </a:rPr>
              <a:t>OPTION: Instructors, turn off your computer’s audio </a:t>
            </a:r>
            <a:br>
              <a:rPr lang="en-US" sz="1100" dirty="0">
                <a:solidFill>
                  <a:srgbClr val="FFCC00"/>
                </a:solidFill>
              </a:rPr>
            </a:br>
            <a:r>
              <a:rPr lang="en-US" sz="1100" dirty="0">
                <a:solidFill>
                  <a:srgbClr val="FFCC00"/>
                </a:solidFill>
              </a:rPr>
              <a:t>to avoid automatic playback of sound in PowerPoints.</a:t>
            </a:r>
          </a:p>
        </p:txBody>
      </p:sp>
    </p:spTree>
    <p:extLst>
      <p:ext uri="{BB962C8B-B14F-4D97-AF65-F5344CB8AC3E}">
        <p14:creationId xmlns:p14="http://schemas.microsoft.com/office/powerpoint/2010/main" val="1775884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8"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2400"/>
            <a:ext cx="457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9053"/>
          <a:stretch/>
        </p:blipFill>
        <p:spPr>
          <a:xfrm>
            <a:off x="1535723" y="-1956195"/>
            <a:ext cx="4505691" cy="6350789"/>
          </a:xfrm>
          <a:prstGeom prst="rect">
            <a:avLst/>
          </a:prstGeom>
        </p:spPr>
      </p:pic>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4EE2AB43-36C4-46F3-98BA-B02B10DFCE56}"/>
                  </a:ext>
                </a:extLst>
              </p14:cNvPr>
              <p14:cNvContentPartPr/>
              <p14:nvPr/>
            </p14:nvContentPartPr>
            <p14:xfrm>
              <a:off x="237108" y="262363"/>
              <a:ext cx="2516410" cy="1351440"/>
            </p14:xfrm>
          </p:contentPart>
        </mc:Choice>
        <mc:Fallback xmlns="">
          <p:pic>
            <p:nvPicPr>
              <p:cNvPr id="26" name="Ink 25">
                <a:extLst>
                  <a:ext uri="{FF2B5EF4-FFF2-40B4-BE49-F238E27FC236}">
                    <a16:creationId xmlns:a16="http://schemas.microsoft.com/office/drawing/2014/main" id="{4EE2AB43-36C4-46F3-98BA-B02B10DFCE56}"/>
                  </a:ext>
                </a:extLst>
              </p:cNvPr>
              <p:cNvPicPr/>
              <p:nvPr/>
            </p:nvPicPr>
            <p:blipFill>
              <a:blip r:embed="rId8"/>
              <a:stretch>
                <a:fillRect/>
              </a:stretch>
            </p:blipFill>
            <p:spPr>
              <a:xfrm>
                <a:off x="228108" y="253361"/>
                <a:ext cx="2534410" cy="1369445"/>
              </a:xfrm>
              <a:prstGeom prst="rect">
                <a:avLst/>
              </a:prstGeom>
            </p:spPr>
          </p:pic>
        </mc:Fallback>
      </mc:AlternateContent>
      <p:sp>
        <p:nvSpPr>
          <p:cNvPr id="8" name="Content Placeholder 2"/>
          <p:cNvSpPr txBox="1">
            <a:spLocks/>
          </p:cNvSpPr>
          <p:nvPr/>
        </p:nvSpPr>
        <p:spPr>
          <a:xfrm>
            <a:off x="5528455" y="1905000"/>
            <a:ext cx="3429000" cy="4648200"/>
          </a:xfrm>
          <a:prstGeom prst="rect">
            <a:avLst/>
          </a:prstGeom>
          <a:effectLst>
            <a:outerShdw blurRad="50800" dir="14400000">
              <a:srgbClr val="000000">
                <a:alpha val="40000"/>
              </a:srgbClr>
            </a:outerShdw>
          </a:effectLst>
        </p:spPr>
        <p:txBody>
          <a:bodyPr vert="horz" lIns="91440" tIns="45720" rIns="91440" bIns="45720" rtlCol="0" anchor="ctr">
            <a:normAutofit fontScale="700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fontAlgn="auto">
              <a:buFont typeface="Wingdings" panose="05000000000000000000" pitchFamily="2" charset="2"/>
              <a:buChar char="§"/>
            </a:pPr>
            <a:r>
              <a:rPr lang="en-US" altLang="en-US" sz="2000" dirty="0"/>
              <a:t>Hint: While composition is old (from 1904) and the copyright has expired, it’s a new </a:t>
            </a:r>
            <a:r>
              <a:rPr lang="en-US" altLang="en-US" sz="2000" i="1" dirty="0"/>
              <a:t>performance</a:t>
            </a:r>
            <a:r>
              <a:rPr lang="en-US" altLang="en-US" sz="2000" dirty="0"/>
              <a:t> recorded by Blue Claw Philharmonic. That recording is protected under copyright.</a:t>
            </a:r>
            <a:br>
              <a:rPr lang="en-US" altLang="en-US" sz="2000" dirty="0"/>
            </a:br>
            <a:endParaRPr lang="en-US" altLang="en-US" sz="2000" dirty="0"/>
          </a:p>
          <a:p>
            <a:pPr fontAlgn="auto">
              <a:buFont typeface="Wingdings" panose="05000000000000000000" pitchFamily="2" charset="2"/>
              <a:buChar char="§"/>
            </a:pPr>
            <a:r>
              <a:rPr lang="en-US" altLang="en-US" sz="2000" dirty="0"/>
              <a:t>I purchased a download for 99 cents </a:t>
            </a:r>
            <a:r>
              <a:rPr lang="en-US" altLang="en-US" sz="2000" dirty="0">
                <a:hlinkClick r:id="rId9"/>
              </a:rPr>
              <a:t>here on Amazon, </a:t>
            </a:r>
            <a:r>
              <a:rPr lang="en-US" altLang="en-US" sz="2000" dirty="0"/>
              <a:t>but I don’t own the rights to license it or publish it.</a:t>
            </a:r>
            <a:br>
              <a:rPr lang="en-US" altLang="en-US" sz="2000" dirty="0"/>
            </a:br>
            <a:endParaRPr lang="en-US" altLang="en-US" sz="2000" dirty="0"/>
          </a:p>
          <a:p>
            <a:pPr fontAlgn="auto">
              <a:buFont typeface="Wingdings" panose="05000000000000000000" pitchFamily="2" charset="2"/>
              <a:buChar char="§"/>
            </a:pPr>
            <a:r>
              <a:rPr lang="en-US" sz="2000" dirty="0">
                <a:latin typeface="Arial" charset="0"/>
                <a:hlinkClick r:id="rId10"/>
              </a:rPr>
              <a:t>17 U.S. Code § 110</a:t>
            </a:r>
            <a:br>
              <a:rPr lang="en-US" sz="2000" dirty="0">
                <a:latin typeface="Arial" charset="0"/>
              </a:rPr>
            </a:br>
            <a:r>
              <a:rPr lang="en-US" sz="2000" dirty="0"/>
              <a:t>This law allow t</a:t>
            </a:r>
            <a:r>
              <a:rPr lang="en-US" altLang="en-US" sz="2000" dirty="0"/>
              <a:t>eachers to screen media (full films, etc.) during </a:t>
            </a:r>
            <a:br>
              <a:rPr lang="en-US" altLang="en-US" sz="2000" dirty="0"/>
            </a:br>
            <a:r>
              <a:rPr lang="en-US" altLang="en-US" sz="2000" dirty="0"/>
              <a:t>face-to-face instruction if the school is nonprofit</a:t>
            </a:r>
            <a:br>
              <a:rPr lang="en-US" altLang="en-US" sz="2000" dirty="0"/>
            </a:br>
            <a:endParaRPr lang="en-US" altLang="en-US" sz="2000" dirty="0"/>
          </a:p>
          <a:p>
            <a:pPr fontAlgn="auto">
              <a:buFont typeface="Wingdings" panose="05000000000000000000" pitchFamily="2" charset="2"/>
              <a:buChar char="§"/>
            </a:pPr>
            <a:r>
              <a:rPr lang="en-US" altLang="en-US" sz="2000" dirty="0"/>
              <a:t>And “fair use” allows people to </a:t>
            </a:r>
            <a:r>
              <a:rPr lang="en-US" altLang="en-US" sz="2000" dirty="0" err="1"/>
              <a:t>referece</a:t>
            </a:r>
            <a:r>
              <a:rPr lang="en-US" altLang="en-US" sz="2000" dirty="0"/>
              <a:t> short excerpts for educational purposes.</a:t>
            </a:r>
            <a:br>
              <a:rPr lang="en-US" altLang="en-US" sz="2000" dirty="0"/>
            </a:br>
            <a:br>
              <a:rPr lang="en-US" altLang="en-US" sz="2000" dirty="0"/>
            </a:br>
            <a:r>
              <a:rPr lang="en-US" altLang="en-US" sz="2000" dirty="0"/>
              <a:t> </a:t>
            </a:r>
            <a:br>
              <a:rPr lang="en-US" altLang="en-US" sz="2000" dirty="0"/>
            </a:br>
            <a:endParaRPr lang="en-US" altLang="en-US" sz="2000" dirty="0"/>
          </a:p>
        </p:txBody>
      </p:sp>
      <p:sp>
        <p:nvSpPr>
          <p:cNvPr id="9" name="Title 1"/>
          <p:cNvSpPr>
            <a:spLocks noGrp="1"/>
          </p:cNvSpPr>
          <p:nvPr>
            <p:ph type="title"/>
          </p:nvPr>
        </p:nvSpPr>
        <p:spPr>
          <a:xfrm>
            <a:off x="5638800" y="876299"/>
            <a:ext cx="3437508" cy="685800"/>
          </a:xfrm>
          <a:ln>
            <a:noFill/>
          </a:ln>
        </p:spPr>
        <p:txBody>
          <a:bodyPr>
            <a:noAutofit/>
          </a:bodyPr>
          <a:lstStyle/>
          <a:p>
            <a:r>
              <a:rPr lang="en-US" altLang="en-US" sz="2000" b="1" dirty="0">
                <a:solidFill>
                  <a:srgbClr val="92D050"/>
                </a:solidFill>
                <a:latin typeface="+mn-lt"/>
              </a:rPr>
              <a:t>What about this musical performance of “Pomp and Circumstance?” Which of the FLIP conditions applies?</a:t>
            </a:r>
          </a:p>
        </p:txBody>
      </p:sp>
      <p:pic>
        <p:nvPicPr>
          <p:cNvPr id="4" name="10 - Pomp and Circumstance (Orchestra Extended Longest Mix)">
            <a:hlinkClick r:id="" action="ppaction://media"/>
          </p:cNvPr>
          <p:cNvPicPr>
            <a:picLocks noChangeAspect="1"/>
          </p:cNvPicPr>
          <p:nvPr>
            <a:audioFile r:link="rId1"/>
            <p:extLst>
              <p:ext uri="{DAA4B4D4-6D71-4841-9C94-3DE7FCFB9230}">
                <p14:media xmlns:p14="http://schemas.microsoft.com/office/powerpoint/2010/main" r:embed="rId2">
                  <p14:trim end="544714.551"/>
                  <p14:fade out="11560"/>
                </p14:media>
              </p:ext>
            </p:extLst>
          </p:nvPr>
        </p:nvPicPr>
        <p:blipFill>
          <a:blip r:embed="rId11"/>
          <a:stretch>
            <a:fillRect/>
          </a:stretch>
        </p:blipFill>
        <p:spPr>
          <a:xfrm>
            <a:off x="6902196" y="6096000"/>
            <a:ext cx="609600" cy="609600"/>
          </a:xfrm>
          <a:prstGeom prst="rect">
            <a:avLst/>
          </a:prstGeom>
        </p:spPr>
      </p:pic>
    </p:spTree>
    <p:extLst>
      <p:ext uri="{BB962C8B-B14F-4D97-AF65-F5344CB8AC3E}">
        <p14:creationId xmlns:p14="http://schemas.microsoft.com/office/powerpoint/2010/main" val="15059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fill="hold" display="0">
                  <p:stCondLst>
                    <p:cond delay="indefinite"/>
                  </p:stCondLst>
                  <p:endCondLst>
                    <p:cond evt="onStopAudio" delay="0">
                      <p:tgtEl>
                        <p:sldTgt/>
                      </p:tgtEl>
                    </p:cond>
                  </p:endCondLst>
                </p:cTn>
                <p:tgtEl>
                  <p:spTgt spid="4"/>
                </p:tgtEl>
              </p:cMediaNode>
            </p:audio>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698" y="193608"/>
            <a:ext cx="7524003" cy="970450"/>
          </a:xfrm>
        </p:spPr>
        <p:txBody>
          <a:bodyPr/>
          <a:lstStyle/>
          <a:p>
            <a:pPr algn="ctr"/>
            <a:r>
              <a:rPr lang="en-US" sz="2400" dirty="0" err="1"/>
              <a:t>Imgur</a:t>
            </a:r>
            <a:r>
              <a:rPr lang="en-US" sz="2400" dirty="0"/>
              <a:t> allows downloads for </a:t>
            </a:r>
            <a:br>
              <a:rPr lang="en-US" sz="2400" dirty="0"/>
            </a:br>
            <a:r>
              <a:rPr lang="en-US" sz="2400" dirty="0"/>
              <a:t>“fair use” that are noncommercial. </a:t>
            </a:r>
            <a:br>
              <a:rPr lang="en-US" sz="2400" dirty="0"/>
            </a:br>
            <a:r>
              <a:rPr lang="en-US" sz="2400" dirty="0"/>
              <a:t>What are some ways this image could be used?</a:t>
            </a:r>
          </a:p>
        </p:txBody>
      </p:sp>
      <p:sp>
        <p:nvSpPr>
          <p:cNvPr id="3" name="Content Placeholder 2"/>
          <p:cNvSpPr>
            <a:spLocks noGrp="1"/>
          </p:cNvSpPr>
          <p:nvPr>
            <p:ph idx="1"/>
          </p:nvPr>
        </p:nvSpPr>
        <p:spPr/>
        <p:txBody>
          <a:bodyPr/>
          <a:lstStyle/>
          <a:p>
            <a:endParaRPr lang="en-US" dirty="0"/>
          </a:p>
        </p:txBody>
      </p:sp>
      <p:pic>
        <p:nvPicPr>
          <p:cNvPr id="4" name="Picture 3" descr="A screen shot of the cat at the computer. and the words &quot;I Have No Idea What I'm Doing.&quot;"/>
          <p:cNvPicPr>
            <a:picLocks noChangeAspect="1"/>
          </p:cNvPicPr>
          <p:nvPr/>
        </p:nvPicPr>
        <p:blipFill rotWithShape="1">
          <a:blip r:embed="rId5"/>
          <a:srcRect l="13470" t="14284" r="1253" b="-1229"/>
          <a:stretch/>
        </p:blipFill>
        <p:spPr>
          <a:xfrm>
            <a:off x="-28580" y="1600200"/>
            <a:ext cx="9172580" cy="5257800"/>
          </a:xfrm>
          <a:prstGeom prst="rect">
            <a:avLst/>
          </a:prstGeom>
        </p:spPr>
      </p:pic>
      <p:pic>
        <p:nvPicPr>
          <p:cNvPr id="7" name="Picture 6" descr="A cat sits at a computer working a mouse.">
            <a:hlinkClick r:id="rId6"/>
            <a:extLst>
              <a:ext uri="{FF2B5EF4-FFF2-40B4-BE49-F238E27FC236}">
                <a16:creationId xmlns:a16="http://schemas.microsoft.com/office/drawing/2014/main" id="{DE8ED300-EF81-4B91-ACE9-B2C92D0DF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7056" y="3353857"/>
            <a:ext cx="2162944" cy="1852922"/>
          </a:xfrm>
          <a:prstGeom prst="rect">
            <a:avLst/>
          </a:prstGeom>
        </p:spPr>
      </p:pic>
      <p:pic>
        <p:nvPicPr>
          <p:cNvPr id="8" name="Funny_La-ffburn-7910_hifi">
            <a:hlinkClick r:id="" action="ppaction://media"/>
            <a:extLst>
              <a:ext uri="{FF2B5EF4-FFF2-40B4-BE49-F238E27FC236}">
                <a16:creationId xmlns:a16="http://schemas.microsoft.com/office/drawing/2014/main" id="{A43ACF67-0829-4A1D-88DD-4CB6B3A82E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28811" y="4040542"/>
            <a:ext cx="657775" cy="657775"/>
          </a:xfrm>
          <a:prstGeom prst="rect">
            <a:avLst/>
          </a:prstGeom>
        </p:spPr>
      </p:pic>
      <p:sp>
        <p:nvSpPr>
          <p:cNvPr id="9" name="Rectangle 8">
            <a:extLst>
              <a:ext uri="{FF2B5EF4-FFF2-40B4-BE49-F238E27FC236}">
                <a16:creationId xmlns:a16="http://schemas.microsoft.com/office/drawing/2014/main" id="{F82B6824-C74F-46A1-B223-E49690F1A7D0}"/>
              </a:ext>
            </a:extLst>
          </p:cNvPr>
          <p:cNvSpPr/>
          <p:nvPr/>
        </p:nvSpPr>
        <p:spPr>
          <a:xfrm>
            <a:off x="381000" y="1175007"/>
            <a:ext cx="8763000" cy="338554"/>
          </a:xfrm>
          <a:prstGeom prst="rect">
            <a:avLst/>
          </a:prstGeom>
        </p:spPr>
        <p:txBody>
          <a:bodyPr wrap="square">
            <a:spAutoFit/>
          </a:bodyPr>
          <a:lstStyle/>
          <a:p>
            <a:r>
              <a:rPr lang="en-US" sz="1600" dirty="0">
                <a:solidFill>
                  <a:schemeClr val="bg1"/>
                </a:solidFill>
              </a:rPr>
              <a:t>Answer: Not-for-profit </a:t>
            </a:r>
            <a:r>
              <a:rPr lang="en-US" sz="1600" dirty="0">
                <a:solidFill>
                  <a:schemeClr val="bg1">
                    <a:lumMod val="50000"/>
                  </a:schemeClr>
                </a:solidFill>
              </a:rPr>
              <a:t>criticism, comment, news reporting, teaching, scholarship, research.</a:t>
            </a:r>
            <a:endParaRPr lang="en-US" sz="1600" dirty="0"/>
          </a:p>
        </p:txBody>
      </p:sp>
    </p:spTree>
    <p:extLst>
      <p:ext uri="{BB962C8B-B14F-4D97-AF65-F5344CB8AC3E}">
        <p14:creationId xmlns:p14="http://schemas.microsoft.com/office/powerpoint/2010/main" val="205085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2121" numSld="999">
                <p:cTn id="12" fill="hold" display="0">
                  <p:stCondLst>
                    <p:cond delay="indefinite"/>
                  </p:stCondLst>
                  <p:endCondLst>
                    <p:cond evt="onStopAudio" delay="0">
                      <p:tgtEl>
                        <p:sldTgt/>
                      </p:tgtEl>
                    </p:cond>
                  </p:endCondLst>
                </p:cTn>
                <p:tgtEl>
                  <p:spTgt spid="8"/>
                </p:tgtEl>
              </p:cMediaNode>
            </p:audio>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647" y="20150"/>
            <a:ext cx="8127753" cy="970450"/>
          </a:xfrm>
        </p:spPr>
        <p:txBody>
          <a:bodyPr/>
          <a:lstStyle/>
          <a:p>
            <a:r>
              <a:rPr lang="en-US" dirty="0"/>
              <a:t>Screen Shots: Terms of Service</a:t>
            </a: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3"/>
          <a:srcRect l="20771" t="14200"/>
          <a:stretch/>
        </p:blipFill>
        <p:spPr>
          <a:xfrm>
            <a:off x="-76200" y="1244303"/>
            <a:ext cx="9220200" cy="5613697"/>
          </a:xfrm>
          <a:prstGeom prst="rect">
            <a:avLst/>
          </a:prstGeom>
        </p:spPr>
      </p:pic>
    </p:spTree>
    <p:extLst>
      <p:ext uri="{BB962C8B-B14F-4D97-AF65-F5344CB8AC3E}">
        <p14:creationId xmlns:p14="http://schemas.microsoft.com/office/powerpoint/2010/main" val="2132844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1885 image of Utah prisoners with striped suits, identified as 8 polygamists. ">
            <a:extLst>
              <a:ext uri="{FF2B5EF4-FFF2-40B4-BE49-F238E27FC236}">
                <a16:creationId xmlns:a16="http://schemas.microsoft.com/office/drawing/2014/main" id="{C8AA7DDB-B0F1-44C2-BD6B-C42A97CD2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00100"/>
            <a:ext cx="7894924"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7F408CE-BA99-445D-AE6E-49A18F998B5E}"/>
              </a:ext>
            </a:extLst>
          </p:cNvPr>
          <p:cNvSpPr>
            <a:spLocks noGrp="1"/>
          </p:cNvSpPr>
          <p:nvPr>
            <p:ph type="title"/>
          </p:nvPr>
        </p:nvSpPr>
        <p:spPr>
          <a:xfrm>
            <a:off x="1524000" y="-303700"/>
            <a:ext cx="8991600" cy="970450"/>
          </a:xfrm>
        </p:spPr>
        <p:txBody>
          <a:bodyPr/>
          <a:lstStyle/>
          <a:p>
            <a:r>
              <a:rPr lang="en-US" sz="3200" dirty="0"/>
              <a:t>Which FLIP condition is this?</a:t>
            </a:r>
          </a:p>
        </p:txBody>
      </p:sp>
      <p:sp>
        <p:nvSpPr>
          <p:cNvPr id="2" name="Rectangle 1">
            <a:extLst>
              <a:ext uri="{FF2B5EF4-FFF2-40B4-BE49-F238E27FC236}">
                <a16:creationId xmlns:a16="http://schemas.microsoft.com/office/drawing/2014/main" id="{34796809-FF5F-42D5-A02D-7458E919CB50}"/>
              </a:ext>
            </a:extLst>
          </p:cNvPr>
          <p:cNvSpPr/>
          <p:nvPr/>
        </p:nvSpPr>
        <p:spPr>
          <a:xfrm>
            <a:off x="838200" y="914400"/>
            <a:ext cx="2743200" cy="1200329"/>
          </a:xfrm>
          <a:prstGeom prst="rect">
            <a:avLst/>
          </a:prstGeom>
        </p:spPr>
        <p:txBody>
          <a:bodyPr wrap="square">
            <a:spAutoFit/>
          </a:bodyPr>
          <a:lstStyle/>
          <a:p>
            <a:r>
              <a:rPr lang="en-US" sz="900" dirty="0">
                <a:solidFill>
                  <a:schemeClr val="bg1"/>
                </a:solidFill>
              </a:rPr>
              <a:t>Image: Utah Prisoners, 1885</a:t>
            </a:r>
            <a:br>
              <a:rPr lang="en-US" sz="900" dirty="0">
                <a:solidFill>
                  <a:schemeClr val="bg1"/>
                </a:solidFill>
              </a:rPr>
            </a:br>
            <a:r>
              <a:rPr lang="en-US" sz="900" dirty="0">
                <a:solidFill>
                  <a:schemeClr val="bg1"/>
                </a:solidFill>
              </a:rPr>
              <a:t>Author: John P. Soule</a:t>
            </a:r>
            <a:br>
              <a:rPr lang="en-US" sz="900" i="1" dirty="0">
                <a:solidFill>
                  <a:schemeClr val="bg1"/>
                </a:solidFill>
              </a:rPr>
            </a:br>
            <a:r>
              <a:rPr lang="en-US" sz="900" dirty="0">
                <a:solidFill>
                  <a:schemeClr val="bg1"/>
                </a:solidFill>
              </a:rPr>
              <a:t>U.S. Library of Congress</a:t>
            </a:r>
            <a:br>
              <a:rPr lang="en-US" sz="900" dirty="0">
                <a:solidFill>
                  <a:schemeClr val="bg1"/>
                </a:solidFill>
              </a:rPr>
            </a:br>
            <a:r>
              <a:rPr lang="en-US" sz="900" i="1" dirty="0">
                <a:solidFill>
                  <a:schemeClr val="bg1"/>
                </a:solidFill>
              </a:rPr>
              <a:t>WikimediaCommons.com</a:t>
            </a:r>
            <a:r>
              <a:rPr lang="en-US" sz="900" dirty="0">
                <a:solidFill>
                  <a:schemeClr val="bg1"/>
                </a:solidFill>
              </a:rPr>
              <a:t> </a:t>
            </a:r>
            <a:r>
              <a:rPr lang="en-US" sz="900" dirty="0">
                <a:solidFill>
                  <a:schemeClr val="bg1"/>
                </a:solidFill>
                <a:hlinkClick r:id="rId6">
                  <a:extLst>
                    <a:ext uri="{A12FA001-AC4F-418D-AE19-62706E023703}">
                      <ahyp:hlinkClr xmlns:ahyp="http://schemas.microsoft.com/office/drawing/2018/hyperlinkcolor" val="tx"/>
                    </a:ext>
                  </a:extLst>
                </a:hlinkClick>
              </a:rPr>
              <a:t>https://commons.wikimedia.org/wiki/File:LOC_Utah_Prisoners_c1885.jpg</a:t>
            </a:r>
            <a:br>
              <a:rPr lang="en-US" sz="900" dirty="0">
                <a:solidFill>
                  <a:schemeClr val="bg1"/>
                </a:solidFill>
              </a:rPr>
            </a:br>
            <a:r>
              <a:rPr lang="en-US" sz="900" dirty="0">
                <a:solidFill>
                  <a:schemeClr val="bg1"/>
                </a:solidFill>
              </a:rPr>
              <a:t>Accessed 11 Mar 2020</a:t>
            </a:r>
            <a:br>
              <a:rPr lang="en-US" sz="900" dirty="0"/>
            </a:br>
            <a:endParaRPr lang="en-US" sz="900" dirty="0"/>
          </a:p>
        </p:txBody>
      </p:sp>
      <p:pic>
        <p:nvPicPr>
          <p:cNvPr id="7" name="Stomach_Thumps">
            <a:hlinkClick r:id="" action="ppaction://media"/>
            <a:extLst>
              <a:ext uri="{FF2B5EF4-FFF2-40B4-BE49-F238E27FC236}">
                <a16:creationId xmlns:a16="http://schemas.microsoft.com/office/drawing/2014/main" id="{D6BBD97F-2145-4E06-97A6-C3A30AEAED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9000" y="276225"/>
            <a:ext cx="304800" cy="304800"/>
          </a:xfrm>
          <a:prstGeom prst="rect">
            <a:avLst/>
          </a:prstGeom>
        </p:spPr>
      </p:pic>
      <p:sp>
        <p:nvSpPr>
          <p:cNvPr id="10" name="Content Placeholder 2">
            <a:extLst>
              <a:ext uri="{FF2B5EF4-FFF2-40B4-BE49-F238E27FC236}">
                <a16:creationId xmlns:a16="http://schemas.microsoft.com/office/drawing/2014/main" id="{35C8A687-E3EA-4F9B-82C1-B6FA8A053FBF}"/>
              </a:ext>
            </a:extLst>
          </p:cNvPr>
          <p:cNvSpPr txBox="1">
            <a:spLocks/>
          </p:cNvSpPr>
          <p:nvPr/>
        </p:nvSpPr>
        <p:spPr>
          <a:xfrm>
            <a:off x="550697" y="6324600"/>
            <a:ext cx="8458200" cy="582704"/>
          </a:xfrm>
          <a:prstGeom prst="rect">
            <a:avLst/>
          </a:prstGeom>
          <a:effectLst>
            <a:outerShdw blurRad="50800" dir="14400000">
              <a:srgbClr val="000000">
                <a:alpha val="40000"/>
              </a:srgbClr>
            </a:outerShdw>
          </a:effectLst>
        </p:spPr>
        <p:txBody>
          <a:bodyPr vert="horz" lIns="91440" tIns="45720" rIns="91440" bIns="45720" rtlCol="0" anchor="ctr">
            <a:normAutofit fontScale="925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fontAlgn="auto"/>
            <a:r>
              <a:rPr lang="en-US" dirty="0"/>
              <a:t>Answer: Public Domain. </a:t>
            </a:r>
            <a:r>
              <a:rPr lang="en-US" sz="1500" dirty="0"/>
              <a:t>The image can be used freely because it’s out of copyright.</a:t>
            </a:r>
          </a:p>
          <a:p>
            <a:pPr fontAlgn="auto"/>
            <a:endParaRPr lang="en-US" dirty="0">
              <a:solidFill>
                <a:srgbClr val="000000"/>
              </a:solidFill>
            </a:endParaRPr>
          </a:p>
        </p:txBody>
      </p:sp>
    </p:spTree>
    <p:extLst>
      <p:ext uri="{BB962C8B-B14F-4D97-AF65-F5344CB8AC3E}">
        <p14:creationId xmlns:p14="http://schemas.microsoft.com/office/powerpoint/2010/main" val="5345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barn(inVertical)">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10"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Title 1"/>
          <p:cNvSpPr txBox="1">
            <a:spLocks/>
          </p:cNvSpPr>
          <p:nvPr/>
        </p:nvSpPr>
        <p:spPr>
          <a:xfrm>
            <a:off x="-256381" y="-398299"/>
            <a:ext cx="8382000" cy="140970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endParaRPr lang="en-US" altLang="en-US" sz="2400" dirty="0">
              <a:solidFill>
                <a:srgbClr val="EAEAEA"/>
              </a:solidFill>
            </a:endParaRPr>
          </a:p>
        </p:txBody>
      </p:sp>
      <p:sp>
        <p:nvSpPr>
          <p:cNvPr id="7" name="Content Placeholder 2">
            <a:extLst>
              <a:ext uri="{FF2B5EF4-FFF2-40B4-BE49-F238E27FC236}">
                <a16:creationId xmlns:a16="http://schemas.microsoft.com/office/drawing/2014/main" id="{5BF2F031-4F62-4E84-8988-255AC05D53B7}"/>
              </a:ext>
            </a:extLst>
          </p:cNvPr>
          <p:cNvSpPr txBox="1">
            <a:spLocks/>
          </p:cNvSpPr>
          <p:nvPr/>
        </p:nvSpPr>
        <p:spPr>
          <a:xfrm>
            <a:off x="-76200" y="-304800"/>
            <a:ext cx="9144000" cy="1483487"/>
          </a:xfrm>
          <a:prstGeom prst="rect">
            <a:avLst/>
          </a:prstGeom>
          <a:effectLst>
            <a:outerShdw blurRad="50800" dir="14400000">
              <a:srgbClr val="000000">
                <a:alpha val="40000"/>
              </a:srgb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fontAlgn="auto">
              <a:buNone/>
            </a:pPr>
            <a:br>
              <a:rPr lang="en-US" altLang="en-US" b="1" dirty="0">
                <a:solidFill>
                  <a:srgbClr val="92D050"/>
                </a:solidFill>
              </a:rPr>
            </a:br>
            <a:endParaRPr lang="en-US" altLang="en-US" b="1" dirty="0">
              <a:solidFill>
                <a:srgbClr val="92D050"/>
              </a:solidFill>
            </a:endParaRPr>
          </a:p>
          <a:p>
            <a:pPr marL="0" indent="0" algn="ctr" fontAlgn="auto">
              <a:buNone/>
            </a:pPr>
            <a:r>
              <a:rPr lang="en-US" b="1" dirty="0">
                <a:latin typeface="+mj-lt"/>
              </a:rPr>
              <a:t>Which FLIP condition was intended here? </a:t>
            </a:r>
          </a:p>
          <a:p>
            <a:pPr marL="0" indent="0" algn="ctr" fontAlgn="auto">
              <a:buNone/>
            </a:pPr>
            <a:r>
              <a:rPr lang="en-US" dirty="0">
                <a:latin typeface="+mj-lt"/>
              </a:rPr>
              <a:t>HINT: We used a short excerpt of this song for educational purposes,</a:t>
            </a:r>
            <a:br>
              <a:rPr lang="en-US" dirty="0">
                <a:latin typeface="+mj-lt"/>
              </a:rPr>
            </a:br>
            <a:r>
              <a:rPr lang="en-US" dirty="0">
                <a:latin typeface="+mj-lt"/>
              </a:rPr>
              <a:t>to show a common scenario of infringement.</a:t>
            </a:r>
            <a:endParaRPr lang="en-US" dirty="0"/>
          </a:p>
        </p:txBody>
      </p:sp>
      <p:pic>
        <p:nvPicPr>
          <p:cNvPr id="8" name="Picture 7" descr="Screen Shot from video by Baha Men, “Who Let the Dogs Out,” Atriem Records: 2000.">
            <a:extLst>
              <a:ext uri="{FF2B5EF4-FFF2-40B4-BE49-F238E27FC236}">
                <a16:creationId xmlns:a16="http://schemas.microsoft.com/office/drawing/2014/main" id="{66FF562B-8E5D-48DE-AAF7-5A5175282925}"/>
              </a:ext>
            </a:extLst>
          </p:cNvPr>
          <p:cNvPicPr>
            <a:picLocks noChangeAspect="1"/>
          </p:cNvPicPr>
          <p:nvPr/>
        </p:nvPicPr>
        <p:blipFill rotWithShape="1">
          <a:blip r:embed="rId5"/>
          <a:srcRect t="9031"/>
          <a:stretch/>
        </p:blipFill>
        <p:spPr>
          <a:xfrm>
            <a:off x="-304800" y="1600200"/>
            <a:ext cx="9982200" cy="5459195"/>
          </a:xfrm>
          <a:prstGeom prst="rect">
            <a:avLst/>
          </a:prstGeom>
        </p:spPr>
      </p:pic>
      <p:pic>
        <p:nvPicPr>
          <p:cNvPr id="2" name="Drum_Roll">
            <a:hlinkClick r:id="" action="ppaction://media"/>
            <a:extLst>
              <a:ext uri="{FF2B5EF4-FFF2-40B4-BE49-F238E27FC236}">
                <a16:creationId xmlns:a16="http://schemas.microsoft.com/office/drawing/2014/main" id="{EE3C025A-434B-41E7-82FC-8747D0DC1D66}"/>
              </a:ext>
            </a:extLst>
          </p:cNvPr>
          <p:cNvPicPr>
            <a:picLocks noChangeAspect="1"/>
          </p:cNvPicPr>
          <p:nvPr>
            <a:audioFile r:link="rId1"/>
            <p:extLst>
              <p:ext uri="{DAA4B4D4-6D71-4841-9C94-3DE7FCFB9230}">
                <p14:media xmlns:p14="http://schemas.microsoft.com/office/powerpoint/2010/main" r:embed="rId2">
                  <p14:trim st="8494" end="9376.174999999999"/>
                </p14:media>
              </p:ext>
            </p:extLst>
          </p:nvPr>
        </p:nvPicPr>
        <p:blipFill>
          <a:blip r:embed="rId6"/>
          <a:stretch>
            <a:fillRect/>
          </a:stretch>
        </p:blipFill>
        <p:spPr>
          <a:xfrm>
            <a:off x="6858000" y="276734"/>
            <a:ext cx="304800" cy="304800"/>
          </a:xfrm>
          <a:prstGeom prst="rect">
            <a:avLst/>
          </a:prstGeom>
        </p:spPr>
      </p:pic>
      <p:sp>
        <p:nvSpPr>
          <p:cNvPr id="10" name="Content Placeholder 2">
            <a:extLst>
              <a:ext uri="{FF2B5EF4-FFF2-40B4-BE49-F238E27FC236}">
                <a16:creationId xmlns:a16="http://schemas.microsoft.com/office/drawing/2014/main" id="{68DF3AE4-42CD-4B7F-9464-77C02BE71EEA}"/>
              </a:ext>
            </a:extLst>
          </p:cNvPr>
          <p:cNvSpPr txBox="1">
            <a:spLocks/>
          </p:cNvSpPr>
          <p:nvPr/>
        </p:nvSpPr>
        <p:spPr>
          <a:xfrm>
            <a:off x="-243602" y="1144634"/>
            <a:ext cx="9144000" cy="328014"/>
          </a:xfrm>
          <a:prstGeom prst="rect">
            <a:avLst/>
          </a:prstGeom>
          <a:effectLst>
            <a:outerShdw blurRad="50800" dir="14400000">
              <a:srgbClr val="000000">
                <a:alpha val="40000"/>
              </a:srgbClr>
            </a:outerShdw>
          </a:effectLst>
        </p:spPr>
        <p:txBody>
          <a:bodyPr vert="horz" lIns="91440" tIns="45720" rIns="91440" bIns="45720" rtlCol="0" anchor="ctr">
            <a:normAutofit fontScale="92500"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fontAlgn="auto">
              <a:buNone/>
            </a:pPr>
            <a:r>
              <a:rPr lang="en-US" b="1" dirty="0">
                <a:latin typeface="+mj-lt"/>
              </a:rPr>
              <a:t>Answer: Fair Use was intended.</a:t>
            </a:r>
            <a:endParaRPr lang="en-US" dirty="0"/>
          </a:p>
        </p:txBody>
      </p:sp>
    </p:spTree>
    <p:extLst>
      <p:ext uri="{BB962C8B-B14F-4D97-AF65-F5344CB8AC3E}">
        <p14:creationId xmlns:p14="http://schemas.microsoft.com/office/powerpoint/2010/main" val="206883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4953000"/>
          </a:xfrm>
        </p:spPr>
      </p:pic>
      <p:sp>
        <p:nvSpPr>
          <p:cNvPr id="3" name="Rectangle 2">
            <a:extLst>
              <a:ext uri="{FF2B5EF4-FFF2-40B4-BE49-F238E27FC236}">
                <a16:creationId xmlns:a16="http://schemas.microsoft.com/office/drawing/2014/main" id="{2671A184-C66A-41E6-94B7-22998AD54AB0}"/>
              </a:ext>
            </a:extLst>
          </p:cNvPr>
          <p:cNvSpPr/>
          <p:nvPr/>
        </p:nvSpPr>
        <p:spPr>
          <a:xfrm>
            <a:off x="1066800" y="5257800"/>
            <a:ext cx="7391400" cy="923330"/>
          </a:xfrm>
          <a:prstGeom prst="rect">
            <a:avLst/>
          </a:prstGeom>
        </p:spPr>
        <p:txBody>
          <a:bodyPr wrap="square">
            <a:spAutoFit/>
          </a:bodyPr>
          <a:lstStyle/>
          <a:p>
            <a:r>
              <a:rPr lang="en-US" dirty="0"/>
              <a:t>But this YouTube video with the “Bad Boys” theme was used for entertainment only, so I would likely need to get permission to use these if I were not commenting on them now for educational purposes. </a:t>
            </a:r>
          </a:p>
        </p:txBody>
      </p:sp>
      <p:pic>
        <p:nvPicPr>
          <p:cNvPr id="5" name="Slide_Whistle_to_Drum">
            <a:hlinkClick r:id="" action="ppaction://media"/>
            <a:extLst>
              <a:ext uri="{FF2B5EF4-FFF2-40B4-BE49-F238E27FC236}">
                <a16:creationId xmlns:a16="http://schemas.microsoft.com/office/drawing/2014/main" id="{D8738DD9-1FFB-43DE-8848-8608E7C458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86200" y="4724400"/>
            <a:ext cx="304800" cy="304800"/>
          </a:xfrm>
          <a:prstGeom prst="rect">
            <a:avLst/>
          </a:prstGeom>
        </p:spPr>
      </p:pic>
    </p:spTree>
    <p:extLst>
      <p:ext uri="{BB962C8B-B14F-4D97-AF65-F5344CB8AC3E}">
        <p14:creationId xmlns:p14="http://schemas.microsoft.com/office/powerpoint/2010/main" val="89497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90600" y="1143000"/>
            <a:ext cx="2438400" cy="739348"/>
          </a:xfrm>
        </p:spPr>
        <p:txBody>
          <a:bodyPr>
            <a:normAutofit fontScale="90000"/>
          </a:bodyPr>
          <a:lstStyle/>
          <a:p>
            <a:pPr eaLnBrk="1" hangingPunct="1"/>
            <a:r>
              <a:rPr lang="en-US" altLang="en-US" sz="3200" dirty="0"/>
              <a:t>PAID</a:t>
            </a:r>
            <a:br>
              <a:rPr lang="en-US" altLang="en-US" sz="3200" dirty="0"/>
            </a:br>
            <a:r>
              <a:rPr lang="en-US" altLang="en-US" sz="3200" dirty="0"/>
              <a:t>Licensing</a:t>
            </a:r>
            <a:br>
              <a:rPr lang="en-US" altLang="en-US" sz="3200" dirty="0"/>
            </a:br>
            <a:endParaRPr lang="en-US" altLang="en-US" sz="2200" dirty="0"/>
          </a:p>
        </p:txBody>
      </p:sp>
      <p:pic>
        <p:nvPicPr>
          <p:cNvPr id="10" name="Picture 9">
            <a:extLst>
              <a:ext uri="{FF2B5EF4-FFF2-40B4-BE49-F238E27FC236}">
                <a16:creationId xmlns:a16="http://schemas.microsoft.com/office/drawing/2014/main" id="{DF0544C0-4624-46DB-86AF-46E71B1DC9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11" b="97152" l="9253" r="89967">
                        <a14:foregroundMark x1="69900" y1="7621" x2="58751" y2="8710"/>
                        <a14:foregroundMark x1="58751" y1="8710" x2="56410" y2="8291"/>
                        <a14:foregroundMark x1="75585" y1="96147" x2="63768" y2="92965"/>
                        <a14:foregroundMark x1="63768" y1="92965" x2="40580" y2="93551"/>
                        <a14:foregroundMark x1="40580" y1="93551" x2="50948" y2="96985"/>
                        <a14:foregroundMark x1="50948" y1="96985" x2="62430" y2="97152"/>
                        <a14:foregroundMark x1="62430" y1="97152" x2="62430" y2="97236"/>
                        <a14:foregroundMark x1="57079" y1="86181" x2="61093" y2="78978"/>
                        <a14:foregroundMark x1="17837" y1="21524" x2="15273" y2="16834"/>
                        <a14:foregroundMark x1="15162" y1="16583" x2="9253" y2="5611"/>
                      </a14:backgroundRemoval>
                    </a14:imgEffect>
                  </a14:imgLayer>
                </a14:imgProps>
              </a:ext>
            </a:extLst>
          </a:blip>
          <a:stretch>
            <a:fillRect/>
          </a:stretch>
        </p:blipFill>
        <p:spPr>
          <a:xfrm flipH="1">
            <a:off x="56479" y="1447800"/>
            <a:ext cx="4064447" cy="5410200"/>
          </a:xfrm>
          <a:prstGeom prst="rect">
            <a:avLst/>
          </a:prstGeom>
        </p:spPr>
      </p:pic>
      <p:pic>
        <p:nvPicPr>
          <p:cNvPr id="7" name="Picture 6">
            <a:extLst>
              <a:ext uri="{FF2B5EF4-FFF2-40B4-BE49-F238E27FC236}">
                <a16:creationId xmlns:a16="http://schemas.microsoft.com/office/drawing/2014/main" id="{0E0BF800-CCB5-4814-B378-B7CF28CFC1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66" b="98390" l="4745" r="95347">
                        <a14:foregroundMark x1="6752" y1="63327" x2="9763" y2="57513"/>
                        <a14:foregroundMark x1="13230" y1="92129" x2="6387" y2="86225"/>
                        <a14:foregroundMark x1="6387" y1="86225" x2="5474" y2="77370"/>
                        <a14:foregroundMark x1="11040" y1="94275" x2="7391" y2="93649"/>
                        <a14:foregroundMark x1="38412" y1="18784" x2="45620" y2="18247"/>
                        <a14:foregroundMark x1="44252" y1="8855" x2="30201" y2="9034"/>
                        <a14:foregroundMark x1="43796" y1="21020" x2="43613" y2="19857"/>
                        <a14:foregroundMark x1="88321" y1="34258" x2="89599" y2="36583"/>
                        <a14:foregroundMark x1="95347" y1="36583" x2="94371" y2="32021"/>
                        <a14:foregroundMark x1="55748" y1="97585" x2="36496" y2="93649"/>
                        <a14:foregroundMark x1="36496" y1="93649" x2="28011" y2="98032"/>
                        <a14:foregroundMark x1="28011" y1="98032" x2="38321" y2="95886"/>
                        <a14:foregroundMark x1="38321" y1="95886" x2="50821" y2="98390"/>
                        <a14:foregroundMark x1="4836" y1="67174" x2="4745" y2="65474"/>
                        <a14:foregroundMark x1="94434" y1="32737" x2="94799" y2="33095"/>
                        <a14:backgroundMark x1="94161" y1="31306" x2="93978" y2="31306"/>
                        <a14:backgroundMark x1="94343" y1="31932" x2="94343" y2="31932"/>
                        <a14:backgroundMark x1="94161" y1="32021" x2="94161" y2="32021"/>
                        <a14:backgroundMark x1="94161" y1="31843" x2="94526" y2="32021"/>
                        <a14:backgroundMark x1="94252" y1="32021" x2="94252" y2="32021"/>
                        <a14:backgroundMark x1="94252" y1="32111" x2="94252" y2="32111"/>
                        <a14:backgroundMark x1="90328" y1="33810" x2="90328" y2="33810"/>
                      </a14:backgroundRemoval>
                    </a14:imgEffect>
                  </a14:imgLayer>
                </a14:imgProps>
              </a:ext>
            </a:extLst>
          </a:blip>
          <a:stretch>
            <a:fillRect/>
          </a:stretch>
        </p:blipFill>
        <p:spPr>
          <a:xfrm>
            <a:off x="3564964" y="1600200"/>
            <a:ext cx="5154337" cy="5257800"/>
          </a:xfrm>
          <a:prstGeom prst="rect">
            <a:avLst/>
          </a:prstGeom>
        </p:spPr>
      </p:pic>
    </p:spTree>
    <p:extLst>
      <p:ext uri="{BB962C8B-B14F-4D97-AF65-F5344CB8AC3E}">
        <p14:creationId xmlns:p14="http://schemas.microsoft.com/office/powerpoint/2010/main" val="2918433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0000" decel="50000" fill="hold" nodeType="after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10"/>
                                        </p:tgtEl>
                                        <p:attrNameLst>
                                          <p:attrName>ppt_x</p:attrName>
                                          <p:attrName>ppt_y</p:attrName>
                                        </p:attrNameLst>
                                      </p:cBhvr>
                                    </p:animMotion>
                                  </p:childTnLst>
                                </p:cTn>
                              </p:par>
                            </p:childTnLst>
                          </p:cTn>
                        </p:par>
                        <p:par>
                          <p:cTn id="7" fill="hold">
                            <p:stCondLst>
                              <p:cond delay="2000"/>
                            </p:stCondLst>
                            <p:childTnLst>
                              <p:par>
                                <p:cTn id="8" presetID="26" presetClass="path" presetSubtype="0" accel="50000" decel="50000" fill="hold" nodeType="after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9"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DD4DA4-4B2B-4B58-BF02-1E1E7B52A2E5}"/>
              </a:ext>
            </a:extLst>
          </p:cNvPr>
          <p:cNvPicPr>
            <a:picLocks noChangeAspect="1"/>
          </p:cNvPicPr>
          <p:nvPr/>
        </p:nvPicPr>
        <p:blipFill>
          <a:blip r:embed="rId3"/>
          <a:stretch>
            <a:fillRect/>
          </a:stretch>
        </p:blipFill>
        <p:spPr>
          <a:xfrm>
            <a:off x="0" y="775811"/>
            <a:ext cx="9144000" cy="6082189"/>
          </a:xfrm>
          <a:prstGeom prst="rect">
            <a:avLst/>
          </a:prstGeom>
        </p:spPr>
      </p:pic>
      <p:sp>
        <p:nvSpPr>
          <p:cNvPr id="8" name="Oval 7">
            <a:extLst>
              <a:ext uri="{FF2B5EF4-FFF2-40B4-BE49-F238E27FC236}">
                <a16:creationId xmlns:a16="http://schemas.microsoft.com/office/drawing/2014/main" id="{90E98A85-6DAA-4BD6-A2E7-89657CF1B3D5}"/>
              </a:ext>
            </a:extLst>
          </p:cNvPr>
          <p:cNvSpPr/>
          <p:nvPr/>
        </p:nvSpPr>
        <p:spPr>
          <a:xfrm>
            <a:off x="6858000" y="3962400"/>
            <a:ext cx="2286000" cy="1447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955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34C65-D09A-4C40-9BD5-5FD9A730AFBF}"/>
              </a:ext>
            </a:extLst>
          </p:cNvPr>
          <p:cNvSpPr>
            <a:spLocks noGrp="1"/>
          </p:cNvSpPr>
          <p:nvPr>
            <p:ph type="title"/>
          </p:nvPr>
        </p:nvSpPr>
        <p:spPr>
          <a:xfrm>
            <a:off x="914400" y="685800"/>
            <a:ext cx="7524003" cy="970450"/>
          </a:xfrm>
        </p:spPr>
        <p:txBody>
          <a:bodyPr/>
          <a:lstStyle/>
          <a:p>
            <a:r>
              <a:rPr lang="en-US" dirty="0"/>
              <a:t>Keep your </a:t>
            </a:r>
            <a:br>
              <a:rPr lang="en-US" dirty="0"/>
            </a:br>
            <a:r>
              <a:rPr lang="en-US" dirty="0"/>
              <a:t>receipts</a:t>
            </a:r>
          </a:p>
        </p:txBody>
      </p:sp>
      <p:pic>
        <p:nvPicPr>
          <p:cNvPr id="6" name="Content Placeholder 5" descr="A picture containing text, room&#10;&#10;Description automatically generated">
            <a:extLst>
              <a:ext uri="{FF2B5EF4-FFF2-40B4-BE49-F238E27FC236}">
                <a16:creationId xmlns:a16="http://schemas.microsoft.com/office/drawing/2014/main" id="{9C889467-4A8B-4129-8817-061ADB7599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2755106"/>
            <a:ext cx="4572000" cy="2571750"/>
          </a:xfrm>
        </p:spPr>
      </p:pic>
      <p:pic>
        <p:nvPicPr>
          <p:cNvPr id="4" name="Picture 3">
            <a:extLst>
              <a:ext uri="{FF2B5EF4-FFF2-40B4-BE49-F238E27FC236}">
                <a16:creationId xmlns:a16="http://schemas.microsoft.com/office/drawing/2014/main" id="{E0103A39-39F8-412C-B5E4-A2C4CE8E3363}"/>
              </a:ext>
            </a:extLst>
          </p:cNvPr>
          <p:cNvPicPr>
            <a:picLocks noChangeAspect="1"/>
          </p:cNvPicPr>
          <p:nvPr/>
        </p:nvPicPr>
        <p:blipFill>
          <a:blip r:embed="rId4"/>
          <a:stretch>
            <a:fillRect/>
          </a:stretch>
        </p:blipFill>
        <p:spPr>
          <a:xfrm>
            <a:off x="240480" y="2438400"/>
            <a:ext cx="7367641" cy="6643736"/>
          </a:xfrm>
          <a:prstGeom prst="rect">
            <a:avLst/>
          </a:prstGeom>
        </p:spPr>
      </p:pic>
      <p:pic>
        <p:nvPicPr>
          <p:cNvPr id="8" name="Picture 7" descr="A picture containing text, room&#10;&#10;Description automatically generated">
            <a:extLst>
              <a:ext uri="{FF2B5EF4-FFF2-40B4-BE49-F238E27FC236}">
                <a16:creationId xmlns:a16="http://schemas.microsoft.com/office/drawing/2014/main" id="{A4D3C9EF-B581-40FE-BB07-D17DB8A40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39" y="381000"/>
            <a:ext cx="3096482" cy="1741772"/>
          </a:xfrm>
          <a:prstGeom prst="rect">
            <a:avLst/>
          </a:prstGeom>
        </p:spPr>
      </p:pic>
    </p:spTree>
    <p:extLst>
      <p:ext uri="{BB962C8B-B14F-4D97-AF65-F5344CB8AC3E}">
        <p14:creationId xmlns:p14="http://schemas.microsoft.com/office/powerpoint/2010/main" val="3857979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jumping to catch a frisbee">
            <a:extLst>
              <a:ext uri="{FF2B5EF4-FFF2-40B4-BE49-F238E27FC236}">
                <a16:creationId xmlns:a16="http://schemas.microsoft.com/office/drawing/2014/main" id="{8AFDC22A-C726-4920-87CC-3EF5798D1C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90" b="96715" l="1299" r="97835">
                        <a14:foregroundMark x1="34199" y1="59124" x2="70563" y2="36131"/>
                        <a14:foregroundMark x1="70563" y1="36131" x2="75325" y2="17883"/>
                        <a14:foregroundMark x1="75325" y1="17883" x2="83983" y2="35036"/>
                        <a14:foregroundMark x1="83983" y1="35036" x2="33766" y2="73723"/>
                        <a14:foregroundMark x1="33766" y1="73723" x2="20779" y2="60584"/>
                        <a14:foregroundMark x1="6061" y1="82117" x2="27273" y2="62409"/>
                        <a14:foregroundMark x1="35065" y1="91606" x2="32035" y2="75182"/>
                        <a14:foregroundMark x1="33766" y1="95620" x2="34632" y2="99635"/>
                        <a14:foregroundMark x1="68831" y1="13139" x2="86147" y2="25182"/>
                        <a14:foregroundMark x1="86147" y1="25182" x2="65368" y2="12774"/>
                        <a14:foregroundMark x1="80952" y1="10949" x2="71861" y2="8394"/>
                        <a14:foregroundMark x1="88745" y1="26642" x2="82251" y2="28467"/>
                        <a14:foregroundMark x1="85281" y1="31387" x2="74026" y2="47445"/>
                        <a14:foregroundMark x1="74026" y1="47445" x2="91775" y2="51825"/>
                        <a14:foregroundMark x1="90142" y1="56569" x2="93074" y2="54015"/>
                        <a14:foregroundMark x1="88466" y1="58029" x2="90142" y2="56569"/>
                        <a14:foregroundMark x1="87628" y1="58759" x2="88466" y2="58029"/>
                        <a14:foregroundMark x1="80087" y1="65328" x2="87628" y2="58759"/>
                        <a14:foregroundMark x1="6494" y1="4380" x2="28139" y2="4015"/>
                        <a14:foregroundMark x1="28139" y1="4015" x2="25108" y2="4380"/>
                        <a14:foregroundMark x1="11255" y1="3285" x2="29004" y2="3285"/>
                        <a14:foregroundMark x1="28139" y1="2190" x2="22078" y2="2555"/>
                        <a14:foregroundMark x1="98268" y1="54380" x2="92208" y2="50730"/>
                        <a14:foregroundMark x1="1299" y1="82117" x2="1299" y2="82117"/>
                        <a14:backgroundMark x1="85714" y1="58759" x2="85714" y2="58759"/>
                        <a14:backgroundMark x1="87879" y1="56569" x2="87879" y2="56569"/>
                        <a14:backgroundMark x1="87446" y1="58029" x2="87446" y2="58029"/>
                      </a14:backgroundRemoval>
                    </a14:imgEffect>
                  </a14:imgLayer>
                </a14:imgProps>
              </a:ext>
              <a:ext uri="{28A0092B-C50C-407E-A947-70E740481C1C}">
                <a14:useLocalDpi xmlns:a14="http://schemas.microsoft.com/office/drawing/2010/main" val="0"/>
              </a:ext>
            </a:extLst>
          </a:blip>
          <a:stretch>
            <a:fillRect/>
          </a:stretch>
        </p:blipFill>
        <p:spPr>
          <a:xfrm rot="20332723">
            <a:off x="3471862" y="384963"/>
            <a:ext cx="2200275" cy="2609850"/>
          </a:xfrm>
          <a:prstGeom prst="rect">
            <a:avLst/>
          </a:prstGeom>
        </p:spPr>
      </p:pic>
      <p:sp>
        <p:nvSpPr>
          <p:cNvPr id="2" name="Title 1">
            <a:extLst>
              <a:ext uri="{FF2B5EF4-FFF2-40B4-BE49-F238E27FC236}">
                <a16:creationId xmlns:a16="http://schemas.microsoft.com/office/drawing/2014/main" id="{64B5F16B-E613-4106-A8B7-512B55B43D0F}"/>
              </a:ext>
            </a:extLst>
          </p:cNvPr>
          <p:cNvSpPr>
            <a:spLocks noGrp="1"/>
          </p:cNvSpPr>
          <p:nvPr>
            <p:ph type="title"/>
          </p:nvPr>
        </p:nvSpPr>
        <p:spPr>
          <a:xfrm>
            <a:off x="381000" y="1307421"/>
            <a:ext cx="3702089" cy="1320800"/>
          </a:xfrm>
        </p:spPr>
        <p:txBody>
          <a:bodyPr>
            <a:normAutofit fontScale="90000"/>
          </a:bodyPr>
          <a:lstStyle/>
          <a:p>
            <a:r>
              <a:rPr lang="en-US" sz="1600" dirty="0">
                <a:solidFill>
                  <a:schemeClr val="tx1"/>
                </a:solidFill>
              </a:rPr>
              <a:t>Review</a:t>
            </a:r>
            <a:br>
              <a:rPr lang="en-US" sz="1600" dirty="0">
                <a:solidFill>
                  <a:schemeClr val="tx1"/>
                </a:solidFill>
              </a:rPr>
            </a:br>
            <a:r>
              <a:rPr lang="en-US" sz="8000" dirty="0"/>
              <a:t>FLIP</a:t>
            </a:r>
          </a:p>
        </p:txBody>
      </p:sp>
      <p:sp>
        <p:nvSpPr>
          <p:cNvPr id="3" name="Content Placeholder 2">
            <a:extLst>
              <a:ext uri="{FF2B5EF4-FFF2-40B4-BE49-F238E27FC236}">
                <a16:creationId xmlns:a16="http://schemas.microsoft.com/office/drawing/2014/main" id="{CD448883-5CA0-4962-8756-AD7F73DF58DD}"/>
              </a:ext>
            </a:extLst>
          </p:cNvPr>
          <p:cNvSpPr>
            <a:spLocks noGrp="1"/>
          </p:cNvSpPr>
          <p:nvPr>
            <p:ph idx="1"/>
          </p:nvPr>
        </p:nvSpPr>
        <p:spPr>
          <a:xfrm>
            <a:off x="349289" y="2970601"/>
            <a:ext cx="7368286" cy="3880773"/>
          </a:xfrm>
        </p:spPr>
        <p:txBody>
          <a:bodyPr>
            <a:normAutofit/>
          </a:bodyPr>
          <a:lstStyle/>
          <a:p>
            <a:r>
              <a:rPr lang="en-US" sz="3600" dirty="0">
                <a:solidFill>
                  <a:schemeClr val="accent1"/>
                </a:solidFill>
              </a:rPr>
              <a:t>F</a:t>
            </a:r>
            <a:r>
              <a:rPr lang="en-US" dirty="0"/>
              <a:t>air Use: </a:t>
            </a:r>
            <a:r>
              <a:rPr lang="en-US" sz="1200" dirty="0">
                <a:solidFill>
                  <a:schemeClr val="bg1">
                    <a:lumMod val="50000"/>
                  </a:schemeClr>
                </a:solidFill>
              </a:rPr>
              <a:t>limited use for criticism, comment, news reporting, teaching, scholarship, research</a:t>
            </a:r>
          </a:p>
          <a:p>
            <a:r>
              <a:rPr lang="en-US" sz="3600" dirty="0">
                <a:solidFill>
                  <a:schemeClr val="accent1"/>
                </a:solidFill>
              </a:rPr>
              <a:t>L</a:t>
            </a:r>
            <a:r>
              <a:rPr lang="en-US" dirty="0"/>
              <a:t>icensing/Permissions: </a:t>
            </a:r>
            <a:r>
              <a:rPr lang="en-US" sz="1200" dirty="0">
                <a:solidFill>
                  <a:schemeClr val="bg1">
                    <a:lumMod val="50000"/>
                  </a:schemeClr>
                </a:solidFill>
              </a:rPr>
              <a:t>use under specified conditions articulated in writing</a:t>
            </a:r>
            <a:r>
              <a:rPr lang="en-US" sz="1200" dirty="0"/>
              <a:t> </a:t>
            </a:r>
          </a:p>
          <a:p>
            <a:r>
              <a:rPr lang="en-US" sz="3600" dirty="0">
                <a:solidFill>
                  <a:schemeClr val="accent1"/>
                </a:solidFill>
              </a:rPr>
              <a:t>I</a:t>
            </a:r>
            <a:r>
              <a:rPr lang="en-US" dirty="0"/>
              <a:t> created it: </a:t>
            </a:r>
            <a:r>
              <a:rPr lang="en-US" sz="1200" dirty="0">
                <a:solidFill>
                  <a:schemeClr val="bg1">
                    <a:lumMod val="50000"/>
                  </a:schemeClr>
                </a:solidFill>
              </a:rPr>
              <a:t>Original Authorship</a:t>
            </a:r>
          </a:p>
          <a:p>
            <a:r>
              <a:rPr lang="en-US" sz="3600" dirty="0">
                <a:solidFill>
                  <a:schemeClr val="accent1"/>
                </a:solidFill>
              </a:rPr>
              <a:t>P</a:t>
            </a:r>
            <a:r>
              <a:rPr lang="en-US" dirty="0"/>
              <a:t>ublic Domain: </a:t>
            </a:r>
            <a:r>
              <a:rPr lang="en-US" sz="1200" dirty="0">
                <a:solidFill>
                  <a:schemeClr val="bg1">
                    <a:lumMod val="50000"/>
                  </a:schemeClr>
                </a:solidFill>
              </a:rPr>
              <a:t>use of work with expired copyright or from a U.S. government source</a:t>
            </a:r>
            <a:endParaRPr lang="en-US" sz="1200" dirty="0"/>
          </a:p>
        </p:txBody>
      </p:sp>
    </p:spTree>
    <p:extLst>
      <p:ext uri="{BB962C8B-B14F-4D97-AF65-F5344CB8AC3E}">
        <p14:creationId xmlns:p14="http://schemas.microsoft.com/office/powerpoint/2010/main" val="409001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path" presetSubtype="0" accel="50000" decel="50000" fill="hold"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3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Screen Shot from video by Baha Men, “Who Let the Dogs Out,” Atriem Records: 2000.">
            <a:extLst>
              <a:ext uri="{FF2B5EF4-FFF2-40B4-BE49-F238E27FC236}">
                <a16:creationId xmlns:a16="http://schemas.microsoft.com/office/drawing/2014/main" id="{A4F1E162-8951-440F-B70F-3504E6BF3465}"/>
              </a:ext>
            </a:extLst>
          </p:cNvPr>
          <p:cNvPicPr>
            <a:picLocks noChangeAspect="1"/>
          </p:cNvPicPr>
          <p:nvPr/>
        </p:nvPicPr>
        <p:blipFill rotWithShape="1">
          <a:blip r:embed="rId5"/>
          <a:srcRect t="16258" r="23450" b="14967"/>
          <a:stretch/>
        </p:blipFill>
        <p:spPr>
          <a:xfrm>
            <a:off x="0" y="1271279"/>
            <a:ext cx="9144000" cy="4716592"/>
          </a:xfrm>
          <a:prstGeom prst="rect">
            <a:avLst/>
          </a:prstGeom>
        </p:spPr>
      </p:pic>
      <p:sp>
        <p:nvSpPr>
          <p:cNvPr id="12" name="Title 1"/>
          <p:cNvSpPr txBox="1">
            <a:spLocks/>
          </p:cNvSpPr>
          <p:nvPr/>
        </p:nvSpPr>
        <p:spPr>
          <a:xfrm>
            <a:off x="304800" y="-457200"/>
            <a:ext cx="8382000" cy="140970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altLang="en-US" sz="2000" dirty="0"/>
              <a:t>How </a:t>
            </a:r>
            <a:r>
              <a:rPr lang="en-US" altLang="en-US" sz="2000" dirty="0">
                <a:solidFill>
                  <a:schemeClr val="tx1"/>
                </a:solidFill>
              </a:rPr>
              <a:t>many of you have snagged your favorite song and used it </a:t>
            </a:r>
            <a:br>
              <a:rPr lang="en-US" altLang="en-US" sz="2000" dirty="0">
                <a:solidFill>
                  <a:schemeClr val="tx1"/>
                </a:solidFill>
              </a:rPr>
            </a:br>
            <a:r>
              <a:rPr lang="en-US" altLang="en-US" sz="2000" dirty="0">
                <a:solidFill>
                  <a:schemeClr val="tx1"/>
                </a:solidFill>
              </a:rPr>
              <a:t>as a sound track for a video you made?</a:t>
            </a:r>
            <a:endParaRPr lang="en-US" altLang="en-US" sz="2400" dirty="0">
              <a:solidFill>
                <a:schemeClr val="tx1"/>
              </a:solidFill>
            </a:endParaRPr>
          </a:p>
        </p:txBody>
      </p:sp>
      <p:pic>
        <p:nvPicPr>
          <p:cNvPr id="3" name="Neighborhood Dogs Barking-SoundBible.com-1499032321">
            <a:hlinkClick r:id="" action="ppaction://media"/>
            <a:extLst>
              <a:ext uri="{FF2B5EF4-FFF2-40B4-BE49-F238E27FC236}">
                <a16:creationId xmlns:a16="http://schemas.microsoft.com/office/drawing/2014/main" id="{4277628C-D718-495F-A142-5B6E3F16398F}"/>
              </a:ext>
            </a:extLst>
          </p:cNvPr>
          <p:cNvPicPr>
            <a:picLocks noChangeAspect="1"/>
          </p:cNvPicPr>
          <p:nvPr>
            <a:audioFile r:link="rId2"/>
            <p:extLst>
              <p:ext uri="{DAA4B4D4-6D71-4841-9C94-3DE7FCFB9230}">
                <p14:media xmlns:p14="http://schemas.microsoft.com/office/powerpoint/2010/main" r:embed="rId1">
                  <p14:fade out="5000"/>
                </p14:media>
              </p:ext>
            </p:extLst>
          </p:nvPr>
        </p:nvPicPr>
        <p:blipFill>
          <a:blip r:embed="rId6"/>
          <a:stretch>
            <a:fillRect/>
          </a:stretch>
        </p:blipFill>
        <p:spPr>
          <a:xfrm>
            <a:off x="8030369" y="3039380"/>
            <a:ext cx="609600" cy="609600"/>
          </a:xfrm>
          <a:prstGeom prst="rect">
            <a:avLst/>
          </a:prstGeom>
        </p:spPr>
      </p:pic>
      <p:sp>
        <p:nvSpPr>
          <p:cNvPr id="8" name="Title 1">
            <a:extLst>
              <a:ext uri="{FF2B5EF4-FFF2-40B4-BE49-F238E27FC236}">
                <a16:creationId xmlns:a16="http://schemas.microsoft.com/office/drawing/2014/main" id="{05A86740-9425-433E-B83D-99784420BE69}"/>
              </a:ext>
            </a:extLst>
          </p:cNvPr>
          <p:cNvSpPr txBox="1">
            <a:spLocks/>
          </p:cNvSpPr>
          <p:nvPr/>
        </p:nvSpPr>
        <p:spPr>
          <a:xfrm>
            <a:off x="4419600" y="3144350"/>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8800" dirty="0"/>
              <a:t>OOPS!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6" presetClass="entr" presetSubtype="0" fill="hold" grpId="0" nodeType="afterEffect">
                                  <p:stCondLst>
                                    <p:cond delay="400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80">
                                          <p:stCondLst>
                                            <p:cond delay="0"/>
                                          </p:stCondLst>
                                        </p:cTn>
                                        <p:tgtEl>
                                          <p:spTgt spid="8"/>
                                        </p:tgtEl>
                                      </p:cBhvr>
                                    </p:animEffect>
                                    <p:anim calcmode="lin" valueType="num">
                                      <p:cBhvr>
                                        <p:cTn id="1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 dur="26">
                                          <p:stCondLst>
                                            <p:cond delay="650"/>
                                          </p:stCondLst>
                                        </p:cTn>
                                        <p:tgtEl>
                                          <p:spTgt spid="8"/>
                                        </p:tgtEl>
                                      </p:cBhvr>
                                      <p:to x="100000" y="60000"/>
                                    </p:animScale>
                                    <p:animScale>
                                      <p:cBhvr>
                                        <p:cTn id="17" dur="166" decel="50000">
                                          <p:stCondLst>
                                            <p:cond delay="676"/>
                                          </p:stCondLst>
                                        </p:cTn>
                                        <p:tgtEl>
                                          <p:spTgt spid="8"/>
                                        </p:tgtEl>
                                      </p:cBhvr>
                                      <p:to x="100000" y="100000"/>
                                    </p:animScale>
                                    <p:animScale>
                                      <p:cBhvr>
                                        <p:cTn id="18" dur="26">
                                          <p:stCondLst>
                                            <p:cond delay="1312"/>
                                          </p:stCondLst>
                                        </p:cTn>
                                        <p:tgtEl>
                                          <p:spTgt spid="8"/>
                                        </p:tgtEl>
                                      </p:cBhvr>
                                      <p:to x="100000" y="80000"/>
                                    </p:animScale>
                                    <p:animScale>
                                      <p:cBhvr>
                                        <p:cTn id="19" dur="166" decel="50000">
                                          <p:stCondLst>
                                            <p:cond delay="1338"/>
                                          </p:stCondLst>
                                        </p:cTn>
                                        <p:tgtEl>
                                          <p:spTgt spid="8"/>
                                        </p:tgtEl>
                                      </p:cBhvr>
                                      <p:to x="100000" y="100000"/>
                                    </p:animScale>
                                    <p:animScale>
                                      <p:cBhvr>
                                        <p:cTn id="20" dur="26">
                                          <p:stCondLst>
                                            <p:cond delay="1642"/>
                                          </p:stCondLst>
                                        </p:cTn>
                                        <p:tgtEl>
                                          <p:spTgt spid="8"/>
                                        </p:tgtEl>
                                      </p:cBhvr>
                                      <p:to x="100000" y="90000"/>
                                    </p:animScale>
                                    <p:animScale>
                                      <p:cBhvr>
                                        <p:cTn id="21" dur="166" decel="50000">
                                          <p:stCondLst>
                                            <p:cond delay="1668"/>
                                          </p:stCondLst>
                                        </p:cTn>
                                        <p:tgtEl>
                                          <p:spTgt spid="8"/>
                                        </p:tgtEl>
                                      </p:cBhvr>
                                      <p:to x="100000" y="100000"/>
                                    </p:animScale>
                                    <p:animScale>
                                      <p:cBhvr>
                                        <p:cTn id="22" dur="26">
                                          <p:stCondLst>
                                            <p:cond delay="1808"/>
                                          </p:stCondLst>
                                        </p:cTn>
                                        <p:tgtEl>
                                          <p:spTgt spid="8"/>
                                        </p:tgtEl>
                                      </p:cBhvr>
                                      <p:to x="100000" y="95000"/>
                                    </p:animScale>
                                    <p:animScale>
                                      <p:cBhvr>
                                        <p:cTn id="23"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67" y="609600"/>
            <a:ext cx="7524003" cy="970450"/>
          </a:xfrm>
        </p:spPr>
        <p:txBody>
          <a:bodyPr/>
          <a:lstStyle/>
          <a:p>
            <a:r>
              <a:rPr lang="en-US" dirty="0"/>
              <a:t>EXERCISE: Treasure Hunt</a:t>
            </a:r>
          </a:p>
        </p:txBody>
      </p:sp>
      <p:sp>
        <p:nvSpPr>
          <p:cNvPr id="3" name="Content Placeholder 2"/>
          <p:cNvSpPr>
            <a:spLocks noGrp="1"/>
          </p:cNvSpPr>
          <p:nvPr>
            <p:ph idx="1"/>
          </p:nvPr>
        </p:nvSpPr>
        <p:spPr>
          <a:xfrm>
            <a:off x="381000" y="2209800"/>
            <a:ext cx="8229600" cy="4343400"/>
          </a:xfrm>
        </p:spPr>
        <p:txBody>
          <a:bodyPr>
            <a:normAutofit fontScale="55000" lnSpcReduction="20000"/>
          </a:bodyPr>
          <a:lstStyle/>
          <a:p>
            <a:r>
              <a:rPr lang="en-US" sz="2200" b="1" dirty="0">
                <a:solidFill>
                  <a:srgbClr val="92D050"/>
                </a:solidFill>
              </a:rPr>
              <a:t>GROUPS</a:t>
            </a:r>
            <a:br>
              <a:rPr lang="en-US" dirty="0"/>
            </a:br>
            <a:r>
              <a:rPr lang="en-US" dirty="0"/>
              <a:t>Form groups of 3-4 people. Each group will search the Internet to find the assigned media below. </a:t>
            </a:r>
            <a:br>
              <a:rPr lang="en-US" dirty="0"/>
            </a:br>
            <a:br>
              <a:rPr lang="en-US" dirty="0"/>
            </a:br>
            <a:r>
              <a:rPr lang="en-US" b="1" dirty="0">
                <a:solidFill>
                  <a:srgbClr val="92D050"/>
                </a:solidFill>
              </a:rPr>
              <a:t>Group 1) </a:t>
            </a:r>
            <a:br>
              <a:rPr lang="en-US" dirty="0"/>
            </a:br>
            <a:r>
              <a:rPr lang="en-US" dirty="0"/>
              <a:t>+ A sound effect of your choice</a:t>
            </a:r>
            <a:br>
              <a:rPr lang="en-US" dirty="0"/>
            </a:br>
            <a:r>
              <a:rPr lang="en-US" dirty="0"/>
              <a:t>+ A song from a personal collection or from the Internet</a:t>
            </a:r>
            <a:br>
              <a:rPr lang="en-US" dirty="0"/>
            </a:br>
            <a:br>
              <a:rPr lang="en-US" dirty="0"/>
            </a:br>
            <a:r>
              <a:rPr lang="en-US" b="1" dirty="0">
                <a:solidFill>
                  <a:srgbClr val="92D050"/>
                </a:solidFill>
              </a:rPr>
              <a:t>Group 2)</a:t>
            </a:r>
            <a:br>
              <a:rPr lang="en-US" dirty="0"/>
            </a:br>
            <a:r>
              <a:rPr lang="en-US" dirty="0"/>
              <a:t>+ A YouTube video of your choice</a:t>
            </a:r>
            <a:br>
              <a:rPr lang="en-US" dirty="0"/>
            </a:br>
            <a:r>
              <a:rPr lang="en-US" dirty="0"/>
              <a:t>+ A personal video someone has created in your group.</a:t>
            </a:r>
            <a:br>
              <a:rPr lang="en-US" dirty="0"/>
            </a:br>
            <a:br>
              <a:rPr lang="en-US" b="1" dirty="0">
                <a:solidFill>
                  <a:srgbClr val="92D050"/>
                </a:solidFill>
              </a:rPr>
            </a:br>
            <a:r>
              <a:rPr lang="en-US" b="1" dirty="0">
                <a:solidFill>
                  <a:srgbClr val="92D050"/>
                </a:solidFill>
              </a:rPr>
              <a:t>Group 3) </a:t>
            </a:r>
            <a:br>
              <a:rPr lang="en-US" dirty="0"/>
            </a:br>
            <a:r>
              <a:rPr lang="en-US" dirty="0"/>
              <a:t>+ A photo from the Internet</a:t>
            </a:r>
            <a:br>
              <a:rPr lang="en-US" dirty="0"/>
            </a:br>
            <a:r>
              <a:rPr lang="en-US" dirty="0"/>
              <a:t>+ Clip art from the Internet</a:t>
            </a:r>
            <a:br>
              <a:rPr lang="en-US" dirty="0"/>
            </a:br>
            <a:r>
              <a:rPr lang="en-US" dirty="0"/>
              <a:t>+ A personal photo from someone in your group.</a:t>
            </a:r>
            <a:br>
              <a:rPr lang="en-US" dirty="0"/>
            </a:br>
            <a:br>
              <a:rPr lang="en-US" dirty="0"/>
            </a:br>
            <a:r>
              <a:rPr lang="en-US" b="1" dirty="0">
                <a:solidFill>
                  <a:srgbClr val="92D050"/>
                </a:solidFill>
              </a:rPr>
              <a:t>Group 4) </a:t>
            </a:r>
            <a:br>
              <a:rPr lang="en-US" dirty="0"/>
            </a:br>
            <a:r>
              <a:rPr lang="en-US" dirty="0"/>
              <a:t>+ A quote from a news story.</a:t>
            </a:r>
            <a:br>
              <a:rPr lang="en-US" dirty="0"/>
            </a:br>
            <a:r>
              <a:rPr lang="en-US" dirty="0"/>
              <a:t>+ An image or video from that news story.</a:t>
            </a:r>
          </a:p>
          <a:p>
            <a:r>
              <a:rPr lang="en-US" sz="2200" b="1" dirty="0">
                <a:solidFill>
                  <a:srgbClr val="92D050"/>
                </a:solidFill>
              </a:rPr>
              <a:t>DOCUMENT:</a:t>
            </a:r>
            <a:r>
              <a:rPr lang="en-US" dirty="0"/>
              <a:t> Document your finds using the following steps:</a:t>
            </a:r>
            <a:br>
              <a:rPr lang="en-US" dirty="0"/>
            </a:br>
            <a:br>
              <a:rPr lang="en-US" dirty="0"/>
            </a:br>
            <a:r>
              <a:rPr lang="en-US" dirty="0"/>
              <a:t>1) create a Word doc or PowerPoint, and insert the media you found in the document you created. </a:t>
            </a:r>
            <a:br>
              <a:rPr lang="en-US" dirty="0"/>
            </a:br>
            <a:r>
              <a:rPr lang="en-US" dirty="0"/>
              <a:t>2) Identify the author, title (if any), website name, URL, and date you accessed it (e.g., accessed 20 Mar 2064).</a:t>
            </a:r>
            <a:br>
              <a:rPr lang="en-US" dirty="0"/>
            </a:br>
            <a:r>
              <a:rPr lang="en-US" dirty="0"/>
              <a:t>3) Describe any licensing info you have found (e.g., free for noncommercial use).</a:t>
            </a:r>
            <a:br>
              <a:rPr lang="en-US" dirty="0"/>
            </a:br>
            <a:r>
              <a:rPr lang="en-US" dirty="0"/>
              <a:t>4) take a screen shot of the page where it was found—include your computer’s time/date stamp.</a:t>
            </a:r>
            <a:br>
              <a:rPr lang="en-US" dirty="0"/>
            </a:br>
            <a:r>
              <a:rPr lang="en-US" dirty="0"/>
              <a:t>5) take screen shot(s) of the terms of service page(s), if any—include your computer’s time stamp.</a:t>
            </a:r>
            <a:br>
              <a:rPr lang="en-US" dirty="0"/>
            </a:br>
            <a:endParaRPr lang="en-US" dirty="0"/>
          </a:p>
          <a:p>
            <a:r>
              <a:rPr lang="en-US" sz="2200" b="1" dirty="0">
                <a:solidFill>
                  <a:srgbClr val="92D050"/>
                </a:solidFill>
              </a:rPr>
              <a:t>IDENTIFY &amp; EXPLAIN (Think “FLIP”)</a:t>
            </a:r>
            <a:br>
              <a:rPr lang="en-US" b="1" dirty="0">
                <a:solidFill>
                  <a:srgbClr val="92D050"/>
                </a:solidFill>
              </a:rPr>
            </a:br>
            <a:r>
              <a:rPr lang="en-US" dirty="0"/>
              <a:t>6) Identify ways you believe you could use this media without infringing on copyright. Explain.</a:t>
            </a:r>
            <a:br>
              <a:rPr lang="en-US" dirty="0"/>
            </a:br>
            <a:r>
              <a:rPr lang="en-US" dirty="0"/>
              <a:t>7) Identify ways you believe you would be infringing on copyright by using this media. Explain.</a:t>
            </a:r>
          </a:p>
        </p:txBody>
      </p:sp>
    </p:spTree>
    <p:extLst>
      <p:ext uri="{BB962C8B-B14F-4D97-AF65-F5344CB8AC3E}">
        <p14:creationId xmlns:p14="http://schemas.microsoft.com/office/powerpoint/2010/main" val="2702412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EC5EB6-4F47-4760-9E2D-C0C26020CFBA}"/>
              </a:ext>
            </a:extLst>
          </p:cNvPr>
          <p:cNvSpPr>
            <a:spLocks noGrp="1"/>
          </p:cNvSpPr>
          <p:nvPr>
            <p:ph type="title"/>
          </p:nvPr>
        </p:nvSpPr>
        <p:spPr>
          <a:xfrm>
            <a:off x="704717" y="-152400"/>
            <a:ext cx="4682774" cy="2645912"/>
          </a:xfrm>
        </p:spPr>
        <p:txBody>
          <a:bodyPr/>
          <a:lstStyle/>
          <a:p>
            <a:r>
              <a:rPr lang="en-US" sz="2600" dirty="0"/>
              <a:t>3 Ways Instructors </a:t>
            </a:r>
            <a:br>
              <a:rPr lang="en-US" sz="2600" dirty="0"/>
            </a:br>
            <a:r>
              <a:rPr lang="en-US" sz="2600" dirty="0"/>
              <a:t>Can Use These Materials</a:t>
            </a:r>
          </a:p>
        </p:txBody>
      </p:sp>
      <p:sp>
        <p:nvSpPr>
          <p:cNvPr id="6" name="Text Placeholder 5">
            <a:extLst>
              <a:ext uri="{FF2B5EF4-FFF2-40B4-BE49-F238E27FC236}">
                <a16:creationId xmlns:a16="http://schemas.microsoft.com/office/drawing/2014/main" id="{F49DFB7A-A0AF-469B-BE47-45BC372014DE}"/>
              </a:ext>
            </a:extLst>
          </p:cNvPr>
          <p:cNvSpPr>
            <a:spLocks noGrp="1"/>
          </p:cNvSpPr>
          <p:nvPr>
            <p:ph type="body" idx="1"/>
          </p:nvPr>
        </p:nvSpPr>
        <p:spPr>
          <a:xfrm>
            <a:off x="5410200" y="1219200"/>
            <a:ext cx="3505200" cy="3200400"/>
          </a:xfrm>
        </p:spPr>
        <p:txBody>
          <a:bodyPr/>
          <a:lstStyle/>
          <a:p>
            <a:pPr marL="457200" indent="-457200">
              <a:buAutoNum type="arabicPeriod"/>
            </a:pPr>
            <a:r>
              <a:rPr lang="en-US" altLang="en-US" sz="2000" b="1" dirty="0">
                <a:solidFill>
                  <a:srgbClr val="92D050"/>
                </a:solidFill>
              </a:rPr>
              <a:t>TRADITIONAL USE</a:t>
            </a:r>
            <a:br>
              <a:rPr lang="en-US" altLang="en-US" sz="1400" b="1" dirty="0">
                <a:solidFill>
                  <a:srgbClr val="92D050"/>
                </a:solidFill>
              </a:rPr>
            </a:br>
            <a:r>
              <a:rPr lang="en-US" altLang="en-US" sz="1400" dirty="0"/>
              <a:t>Teacher presents PPT or videos  in class followed by discussion, exercises, and quizzes.</a:t>
            </a:r>
            <a:br>
              <a:rPr lang="en-US" altLang="en-US" sz="1400" dirty="0"/>
            </a:br>
            <a:endParaRPr lang="en-US" altLang="en-US" sz="1400" dirty="0"/>
          </a:p>
          <a:p>
            <a:pPr marL="457200" indent="-457200">
              <a:buAutoNum type="arabicPeriod"/>
            </a:pPr>
            <a:r>
              <a:rPr lang="en-US" altLang="en-US" sz="2000" b="1" dirty="0">
                <a:solidFill>
                  <a:srgbClr val="92D050"/>
                </a:solidFill>
              </a:rPr>
              <a:t>FLIPPED” CLASS</a:t>
            </a:r>
            <a:br>
              <a:rPr lang="en-US" altLang="en-US" sz="1200" b="1" dirty="0">
                <a:solidFill>
                  <a:srgbClr val="92D050"/>
                </a:solidFill>
              </a:rPr>
            </a:br>
            <a:r>
              <a:rPr lang="en-US" altLang="en-US" sz="1400" dirty="0"/>
              <a:t>Students read the PPT themselves or view the videos. Class time focuses on the discussions and exercises. Quizzes follow.</a:t>
            </a:r>
          </a:p>
          <a:p>
            <a:pPr marL="457200" indent="-457200">
              <a:buAutoNum type="arabicPeriod"/>
            </a:pPr>
            <a:r>
              <a:rPr lang="en-US" altLang="en-US" b="1" dirty="0">
                <a:solidFill>
                  <a:srgbClr val="92D050"/>
                </a:solidFill>
              </a:rPr>
              <a:t>ONLINE TESTING</a:t>
            </a:r>
            <a:br>
              <a:rPr lang="en-US" altLang="en-US" b="1" dirty="0">
                <a:solidFill>
                  <a:srgbClr val="92D050"/>
                </a:solidFill>
              </a:rPr>
            </a:br>
            <a:r>
              <a:rPr lang="en-US" altLang="en-US" sz="1400" dirty="0"/>
              <a:t>Students view the PowerPoints or videos and take tests on their own time.</a:t>
            </a:r>
            <a:endParaRPr lang="en-US" altLang="en-US" sz="1400" b="1" dirty="0">
              <a:solidFill>
                <a:srgbClr val="92D050"/>
              </a:solidFill>
            </a:endParaRPr>
          </a:p>
          <a:p>
            <a:pPr marL="457200" indent="-457200">
              <a:buAutoNum type="arabicPeriod"/>
            </a:pPr>
            <a:r>
              <a:rPr lang="en-US" altLang="en-US" b="1" dirty="0">
                <a:solidFill>
                  <a:srgbClr val="92D050"/>
                </a:solidFill>
              </a:rPr>
              <a:t>RESOURCES</a:t>
            </a:r>
            <a:br>
              <a:rPr lang="en-US" altLang="en-US" sz="1400" dirty="0"/>
            </a:br>
            <a:r>
              <a:rPr lang="en-US" altLang="en-US" sz="1400" dirty="0"/>
              <a:t>- Discussions &amp; Exercises </a:t>
            </a:r>
            <a:br>
              <a:rPr lang="en-US" altLang="en-US" sz="1400" dirty="0"/>
            </a:br>
            <a:r>
              <a:rPr lang="en-US" altLang="en-US" sz="1400" dirty="0"/>
              <a:t>(end of each section)</a:t>
            </a:r>
            <a:br>
              <a:rPr lang="en-US" altLang="en-US" sz="1400" dirty="0"/>
            </a:br>
            <a:r>
              <a:rPr lang="en-US" altLang="en-US" sz="1400" dirty="0"/>
              <a:t>- Quiz Bank (by request: </a:t>
            </a:r>
            <a:r>
              <a:rPr lang="en-US" altLang="en-US" sz="1400" dirty="0">
                <a:hlinkClick r:id="rId3"/>
              </a:rPr>
              <a:t>juliet.davis@ut.edu</a:t>
            </a:r>
            <a:r>
              <a:rPr lang="en-US" altLang="en-US" sz="1400" dirty="0"/>
              <a:t>)</a:t>
            </a:r>
          </a:p>
        </p:txBody>
      </p:sp>
      <p:pic>
        <p:nvPicPr>
          <p:cNvPr id="11" name="Picture 10">
            <a:extLst>
              <a:ext uri="{FF2B5EF4-FFF2-40B4-BE49-F238E27FC236}">
                <a16:creationId xmlns:a16="http://schemas.microsoft.com/office/drawing/2014/main" id="{696211FC-799B-473A-A222-2DB549B68D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766" b="98390" l="4745" r="95347">
                        <a14:foregroundMark x1="6752" y1="63327" x2="9763" y2="57513"/>
                        <a14:foregroundMark x1="13230" y1="92129" x2="6387" y2="86225"/>
                        <a14:foregroundMark x1="6387" y1="86225" x2="5474" y2="77370"/>
                        <a14:foregroundMark x1="11040" y1="94275" x2="7391" y2="93649"/>
                        <a14:foregroundMark x1="38412" y1="18784" x2="45620" y2="18247"/>
                        <a14:foregroundMark x1="44252" y1="8855" x2="30201" y2="9034"/>
                        <a14:foregroundMark x1="43796" y1="21020" x2="43613" y2="19857"/>
                        <a14:foregroundMark x1="88321" y1="34258" x2="89599" y2="36583"/>
                        <a14:foregroundMark x1="95347" y1="36583" x2="94371" y2="32021"/>
                        <a14:foregroundMark x1="55748" y1="97585" x2="36496" y2="93649"/>
                        <a14:foregroundMark x1="36496" y1="93649" x2="28011" y2="98032"/>
                        <a14:foregroundMark x1="28011" y1="98032" x2="38321" y2="95886"/>
                        <a14:foregroundMark x1="38321" y1="95886" x2="50821" y2="98390"/>
                        <a14:foregroundMark x1="4836" y1="67174" x2="4745" y2="65474"/>
                        <a14:foregroundMark x1="94434" y1="32737" x2="94799" y2="33095"/>
                        <a14:backgroundMark x1="94161" y1="31306" x2="93978" y2="31306"/>
                        <a14:backgroundMark x1="94343" y1="31932" x2="94343" y2="31932"/>
                        <a14:backgroundMark x1="94161" y1="32021" x2="94161" y2="32021"/>
                        <a14:backgroundMark x1="94161" y1="31843" x2="94526" y2="32021"/>
                        <a14:backgroundMark x1="94252" y1="32021" x2="94252" y2="32021"/>
                        <a14:backgroundMark x1="94252" y1="32111" x2="94252" y2="32111"/>
                        <a14:backgroundMark x1="90328" y1="33810" x2="90328" y2="33810"/>
                      </a14:backgroundRemoval>
                    </a14:imgEffect>
                  </a14:imgLayer>
                </a14:imgProps>
              </a:ext>
            </a:extLst>
          </a:blip>
          <a:stretch>
            <a:fillRect/>
          </a:stretch>
        </p:blipFill>
        <p:spPr>
          <a:xfrm>
            <a:off x="762000" y="2427414"/>
            <a:ext cx="4343400" cy="4430585"/>
          </a:xfrm>
          <a:prstGeom prst="rect">
            <a:avLst/>
          </a:prstGeom>
        </p:spPr>
      </p:pic>
      <p:sp>
        <p:nvSpPr>
          <p:cNvPr id="2" name="Rectangle 1">
            <a:extLst>
              <a:ext uri="{FF2B5EF4-FFF2-40B4-BE49-F238E27FC236}">
                <a16:creationId xmlns:a16="http://schemas.microsoft.com/office/drawing/2014/main" id="{DF8F7979-0960-4392-B1E1-F8768015C140}"/>
              </a:ext>
            </a:extLst>
          </p:cNvPr>
          <p:cNvSpPr/>
          <p:nvPr/>
        </p:nvSpPr>
        <p:spPr>
          <a:xfrm>
            <a:off x="3101019" y="3152001"/>
            <a:ext cx="2628900" cy="553998"/>
          </a:xfrm>
          <a:prstGeom prst="rect">
            <a:avLst/>
          </a:prstGeom>
        </p:spPr>
        <p:txBody>
          <a:bodyPr wrap="square">
            <a:spAutoFit/>
          </a:bodyPr>
          <a:lstStyle/>
          <a:p>
            <a:r>
              <a:rPr lang="en-US" altLang="en-US" sz="1000" b="1" dirty="0"/>
              <a:t>FOR EDUCATIONAL USE.</a:t>
            </a:r>
            <a:br>
              <a:rPr lang="en-US" altLang="en-US" sz="1000" b="1" dirty="0"/>
            </a:br>
            <a:r>
              <a:rPr lang="en-US" altLang="en-US" sz="1000" b="1" dirty="0"/>
              <a:t>NOT LICENSED FOR </a:t>
            </a:r>
            <a:br>
              <a:rPr lang="en-US" altLang="en-US" sz="1000" b="1" dirty="0"/>
            </a:br>
            <a:r>
              <a:rPr lang="en-US" altLang="en-US" sz="1000" b="1" dirty="0"/>
              <a:t>COMMERCIAL SCREENING</a:t>
            </a:r>
            <a:endParaRPr lang="en-US" altLang="en-US" sz="1000" dirty="0"/>
          </a:p>
        </p:txBody>
      </p:sp>
    </p:spTree>
    <p:extLst>
      <p:ext uri="{BB962C8B-B14F-4D97-AF65-F5344CB8AC3E}">
        <p14:creationId xmlns:p14="http://schemas.microsoft.com/office/powerpoint/2010/main" val="3498489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026B-CB1A-475E-A4E2-686A3AD383F3}"/>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894423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illy dog haircuts">
            <a:extLst>
              <a:ext uri="{FF2B5EF4-FFF2-40B4-BE49-F238E27FC236}">
                <a16:creationId xmlns:a16="http://schemas.microsoft.com/office/drawing/2014/main" id="{C2E44351-FFCD-4727-B6B4-12F7FCFAE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143"/>
          <a:stretch/>
        </p:blipFill>
        <p:spPr bwMode="auto">
          <a:xfrm>
            <a:off x="381000" y="762000"/>
            <a:ext cx="5027958" cy="54102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29E69BD7-3CCC-4184-8BFB-0ED18E0FF486}"/>
              </a:ext>
            </a:extLst>
          </p:cNvPr>
          <p:cNvSpPr/>
          <p:nvPr/>
        </p:nvSpPr>
        <p:spPr>
          <a:xfrm>
            <a:off x="3581400" y="76200"/>
            <a:ext cx="3184477" cy="2133600"/>
          </a:xfrm>
          <a:prstGeom prst="wedgeEllipseCallout">
            <a:avLst/>
          </a:prstGeom>
          <a:solidFill>
            <a:schemeClr val="tx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4303F4-B90F-4823-B68E-68F1CA74F66D}"/>
              </a:ext>
            </a:extLst>
          </p:cNvPr>
          <p:cNvSpPr/>
          <p:nvPr/>
        </p:nvSpPr>
        <p:spPr>
          <a:xfrm>
            <a:off x="3884320" y="665946"/>
            <a:ext cx="2699777" cy="830997"/>
          </a:xfrm>
          <a:prstGeom prst="rect">
            <a:avLst/>
          </a:prstGeom>
          <a:effectLst/>
        </p:spPr>
        <p:txBody>
          <a:bodyPr wrap="none">
            <a:spAutoFit/>
          </a:bodyPr>
          <a:lstStyle/>
          <a:p>
            <a:pPr algn="ctr"/>
            <a:r>
              <a:rPr lang="en-US" altLang="en-US" sz="2400" dirty="0">
                <a:solidFill>
                  <a:schemeClr val="bg1"/>
                </a:solidFill>
              </a:rPr>
              <a:t>Does this </a:t>
            </a:r>
            <a:br>
              <a:rPr lang="en-US" altLang="en-US" sz="2400" dirty="0">
                <a:solidFill>
                  <a:schemeClr val="bg1"/>
                </a:solidFill>
              </a:rPr>
            </a:br>
            <a:r>
              <a:rPr lang="en-US" altLang="en-US" sz="2400" dirty="0">
                <a:solidFill>
                  <a:schemeClr val="bg1"/>
                </a:solidFill>
              </a:rPr>
              <a:t>make me look fat?</a:t>
            </a:r>
            <a:endParaRPr lang="en-US" sz="2400" dirty="0">
              <a:solidFill>
                <a:schemeClr val="bg1"/>
              </a:solidFill>
            </a:endParaRPr>
          </a:p>
        </p:txBody>
      </p:sp>
      <p:pic>
        <p:nvPicPr>
          <p:cNvPr id="10" name="crying_k-Connor_P-8649_hifi">
            <a:hlinkClick r:id="" action="ppaction://media"/>
            <a:extLst>
              <a:ext uri="{FF2B5EF4-FFF2-40B4-BE49-F238E27FC236}">
                <a16:creationId xmlns:a16="http://schemas.microsoft.com/office/drawing/2014/main" id="{11C67D2C-970D-4D3D-B1DD-6239821AD5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82263" y="855775"/>
            <a:ext cx="609600" cy="609600"/>
          </a:xfrm>
          <a:prstGeom prst="rect">
            <a:avLst/>
          </a:prstGeom>
        </p:spPr>
      </p:pic>
    </p:spTree>
    <p:extLst>
      <p:ext uri="{BB962C8B-B14F-4D97-AF65-F5344CB8AC3E}">
        <p14:creationId xmlns:p14="http://schemas.microsoft.com/office/powerpoint/2010/main" val="12357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39" numSld="999">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7">
            <a:extLst>
              <a:ext uri="{FF2B5EF4-FFF2-40B4-BE49-F238E27FC236}">
                <a16:creationId xmlns:a16="http://schemas.microsoft.com/office/drawing/2014/main" id="{B75F4E87-9AD9-4539-B538-8503D0B79F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2362200"/>
            <a:ext cx="5748544"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ED554195-C4CD-47BC-AA1D-5D5E660CADFA}"/>
              </a:ext>
            </a:extLst>
          </p:cNvPr>
          <p:cNvSpPr/>
          <p:nvPr/>
        </p:nvSpPr>
        <p:spPr>
          <a:xfrm flipH="1">
            <a:off x="851512" y="1004120"/>
            <a:ext cx="4177688" cy="1967680"/>
          </a:xfrm>
          <a:prstGeom prst="wedgeEllipseCallou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A3332B6-17A4-4D67-A683-F3E9AA0AD605}"/>
              </a:ext>
            </a:extLst>
          </p:cNvPr>
          <p:cNvSpPr/>
          <p:nvPr/>
        </p:nvSpPr>
        <p:spPr>
          <a:xfrm>
            <a:off x="1217557" y="1621157"/>
            <a:ext cx="3384260" cy="769441"/>
          </a:xfrm>
          <a:prstGeom prst="rect">
            <a:avLst/>
          </a:prstGeom>
        </p:spPr>
        <p:txBody>
          <a:bodyPr wrap="none">
            <a:spAutoFit/>
          </a:bodyPr>
          <a:lstStyle/>
          <a:p>
            <a:pPr algn="ctr"/>
            <a:r>
              <a:rPr lang="en-US" altLang="en-US" sz="4400" dirty="0">
                <a:solidFill>
                  <a:schemeClr val="bg1"/>
                </a:solidFill>
              </a:rPr>
              <a:t>NOOOOOO!</a:t>
            </a:r>
            <a:endParaRPr lang="en-US" sz="4400" dirty="0">
              <a:solidFill>
                <a:schemeClr val="bg1"/>
              </a:solidFill>
            </a:endParaRPr>
          </a:p>
        </p:txBody>
      </p:sp>
    </p:spTree>
    <p:extLst>
      <p:ext uri="{BB962C8B-B14F-4D97-AF65-F5344CB8AC3E}">
        <p14:creationId xmlns:p14="http://schemas.microsoft.com/office/powerpoint/2010/main" val="9437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026B-CB1A-475E-A4E2-686A3AD383F3}"/>
              </a:ext>
            </a:extLst>
          </p:cNvPr>
          <p:cNvSpPr>
            <a:spLocks noGrp="1"/>
          </p:cNvSpPr>
          <p:nvPr>
            <p:ph type="title"/>
          </p:nvPr>
        </p:nvSpPr>
        <p:spPr>
          <a:xfrm>
            <a:off x="381000" y="381000"/>
            <a:ext cx="4420380" cy="636237"/>
          </a:xfrm>
        </p:spPr>
        <p:txBody>
          <a:bodyPr/>
          <a:lstStyle/>
          <a:p>
            <a:r>
              <a:rPr lang="en-US" dirty="0"/>
              <a:t>Bibliography</a:t>
            </a:r>
          </a:p>
        </p:txBody>
      </p:sp>
      <p:sp>
        <p:nvSpPr>
          <p:cNvPr id="4" name="Rectangle 3">
            <a:extLst>
              <a:ext uri="{FF2B5EF4-FFF2-40B4-BE49-F238E27FC236}">
                <a16:creationId xmlns:a16="http://schemas.microsoft.com/office/drawing/2014/main" id="{FEAE8FC3-3409-438D-9308-FB70036EFA33}"/>
              </a:ext>
            </a:extLst>
          </p:cNvPr>
          <p:cNvSpPr/>
          <p:nvPr/>
        </p:nvSpPr>
        <p:spPr>
          <a:xfrm>
            <a:off x="457200" y="1447800"/>
            <a:ext cx="8229600" cy="1477328"/>
          </a:xfrm>
          <a:prstGeom prst="rect">
            <a:avLst/>
          </a:prstGeom>
        </p:spPr>
        <p:txBody>
          <a:bodyPr wrap="square">
            <a:spAutoFit/>
          </a:bodyPr>
          <a:lstStyle/>
          <a:p>
            <a:r>
              <a:rPr lang="en-US" dirty="0">
                <a:latin typeface="Helvetica Neue"/>
              </a:rPr>
              <a:t>All sources will be listed here (they are already listed in individual slide notes). Format here will be CMS:</a:t>
            </a:r>
          </a:p>
          <a:p>
            <a:endParaRPr lang="en-US" dirty="0">
              <a:latin typeface="Helvetica Neue"/>
            </a:endParaRPr>
          </a:p>
          <a:p>
            <a:r>
              <a:rPr lang="en-US" dirty="0">
                <a:latin typeface="Helvetica Neue"/>
              </a:rPr>
              <a:t>Author Surname, First Name or Initial. </a:t>
            </a:r>
            <a:r>
              <a:rPr lang="en-US" i="1" dirty="0">
                <a:latin typeface="Helvetica Neue"/>
              </a:rPr>
              <a:t>Image Title</a:t>
            </a:r>
            <a:r>
              <a:rPr lang="en-US" dirty="0">
                <a:latin typeface="Helvetica Neue"/>
              </a:rPr>
              <a:t>. Year. Medium. size. Museum or place image is, Location, URL. </a:t>
            </a:r>
            <a:endParaRPr lang="en-US" dirty="0"/>
          </a:p>
        </p:txBody>
      </p:sp>
    </p:spTree>
    <p:extLst>
      <p:ext uri="{BB962C8B-B14F-4D97-AF65-F5344CB8AC3E}">
        <p14:creationId xmlns:p14="http://schemas.microsoft.com/office/powerpoint/2010/main" val="2094765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4" name="Rectangle 4"/>
          <p:cNvSpPr>
            <a:spLocks noGrp="1" noChangeArrowheads="1"/>
          </p:cNvSpPr>
          <p:nvPr>
            <p:ph type="ctrTitle"/>
          </p:nvPr>
        </p:nvSpPr>
        <p:spPr>
          <a:xfrm>
            <a:off x="609600" y="1752600"/>
            <a:ext cx="7526338" cy="2971051"/>
          </a:xfrm>
        </p:spPr>
        <p:txBody>
          <a:bodyPr/>
          <a:lstStyle/>
          <a:p>
            <a:r>
              <a:rPr lang="en-US" altLang="en-US" dirty="0"/>
              <a:t>PRESENTATION 1</a:t>
            </a:r>
          </a:p>
        </p:txBody>
      </p:sp>
      <p:pic>
        <p:nvPicPr>
          <p:cNvPr id="4" name="ShortClip-WhoLetTheDogsOut" descr="Music Video excerpt from the song &quot;Who Let the Dogs Out&quot; by Baha Men, 2000, Artemis Records">
            <a:hlinkClick r:id="" action="ppaction://media"/>
            <a:extLst>
              <a:ext uri="{FF2B5EF4-FFF2-40B4-BE49-F238E27FC236}">
                <a16:creationId xmlns:a16="http://schemas.microsoft.com/office/drawing/2014/main" id="{E57A1CA2-92F9-4C3D-A800-15188C8AE641}"/>
              </a:ext>
            </a:extLst>
          </p:cNvPr>
          <p:cNvPicPr>
            <a:picLocks noChangeAspect="1"/>
          </p:cNvPicPr>
          <p:nvPr>
            <a:videoFile r:link="rId2"/>
            <p:extLst>
              <p:ext uri="{DAA4B4D4-6D71-4841-9C94-3DE7FCFB9230}">
                <p14:media xmlns:p14="http://schemas.microsoft.com/office/powerpoint/2010/main" r:embed="rId1">
                  <p14:fade out="2000"/>
                </p14:media>
              </p:ext>
            </p:extLst>
          </p:nvPr>
        </p:nvPicPr>
        <p:blipFill>
          <a:blip r:embed="rId5"/>
          <a:stretch>
            <a:fillRect/>
          </a:stretch>
        </p:blipFill>
        <p:spPr>
          <a:xfrm>
            <a:off x="0" y="1897996"/>
            <a:ext cx="9120554" cy="5130312"/>
          </a:xfrm>
          <a:prstGeom prst="rect">
            <a:avLst/>
          </a:prstGeom>
        </p:spPr>
      </p:pic>
      <p:sp>
        <p:nvSpPr>
          <p:cNvPr id="6" name="Title 1"/>
          <p:cNvSpPr txBox="1">
            <a:spLocks/>
          </p:cNvSpPr>
          <p:nvPr/>
        </p:nvSpPr>
        <p:spPr>
          <a:xfrm>
            <a:off x="-256381" y="-398299"/>
            <a:ext cx="8382000" cy="140970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endParaRPr lang="en-US" altLang="en-US" sz="2400" dirty="0">
              <a:solidFill>
                <a:srgbClr val="EAEAEA"/>
              </a:solidFill>
            </a:endParaRPr>
          </a:p>
        </p:txBody>
      </p:sp>
      <p:sp>
        <p:nvSpPr>
          <p:cNvPr id="7" name="Content Placeholder 2">
            <a:extLst>
              <a:ext uri="{FF2B5EF4-FFF2-40B4-BE49-F238E27FC236}">
                <a16:creationId xmlns:a16="http://schemas.microsoft.com/office/drawing/2014/main" id="{5BF2F031-4F62-4E84-8988-255AC05D53B7}"/>
              </a:ext>
            </a:extLst>
          </p:cNvPr>
          <p:cNvSpPr txBox="1">
            <a:spLocks/>
          </p:cNvSpPr>
          <p:nvPr/>
        </p:nvSpPr>
        <p:spPr>
          <a:xfrm>
            <a:off x="-199231" y="-174185"/>
            <a:ext cx="9144000" cy="1483487"/>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fontAlgn="auto">
              <a:buNone/>
            </a:pPr>
            <a:br>
              <a:rPr lang="en-US" altLang="en-US" b="1" dirty="0">
                <a:solidFill>
                  <a:srgbClr val="92D050"/>
                </a:solidFill>
              </a:rPr>
            </a:br>
            <a:endParaRPr lang="en-US" altLang="en-US" b="1" dirty="0">
              <a:solidFill>
                <a:srgbClr val="92D050"/>
              </a:solidFill>
            </a:endParaRPr>
          </a:p>
          <a:p>
            <a:pPr marL="0" indent="0" algn="ctr" fontAlgn="auto">
              <a:buNone/>
            </a:pPr>
            <a:r>
              <a:rPr lang="en-US" b="1" dirty="0">
                <a:solidFill>
                  <a:srgbClr val="92D050"/>
                </a:solidFill>
                <a:latin typeface="+mj-lt"/>
              </a:rPr>
              <a:t>THEN what happened? </a:t>
            </a:r>
            <a:br>
              <a:rPr lang="en-US" b="1" dirty="0">
                <a:solidFill>
                  <a:srgbClr val="92D050"/>
                </a:solidFill>
                <a:latin typeface="+mj-lt"/>
              </a:rPr>
            </a:br>
            <a:r>
              <a:rPr lang="en-US" b="1" dirty="0">
                <a:solidFill>
                  <a:srgbClr val="92D050"/>
                </a:solidFill>
                <a:latin typeface="+mj-lt"/>
              </a:rPr>
              <a:t>You probably had to change the music if you wanted to post it online.</a:t>
            </a:r>
            <a:endParaRPr lang="en-US" b="1" dirty="0">
              <a:solidFill>
                <a:srgbClr val="92D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800" decel="100000"/>
                                        <p:tgtEl>
                                          <p:spTgt spid="61444"/>
                                        </p:tgtEl>
                                      </p:cBhvr>
                                    </p:animEffect>
                                    <p:anim calcmode="lin" valueType="num">
                                      <p:cBhvr>
                                        <p:cTn id="8" dur="800" decel="100000" fill="hold"/>
                                        <p:tgtEl>
                                          <p:spTgt spid="61444"/>
                                        </p:tgtEl>
                                        <p:attrNameLst>
                                          <p:attrName>style.rotation</p:attrName>
                                        </p:attrNameLst>
                                      </p:cBhvr>
                                      <p:tavLst>
                                        <p:tav tm="0">
                                          <p:val>
                                            <p:fltVal val="-90"/>
                                          </p:val>
                                        </p:tav>
                                        <p:tav tm="100000">
                                          <p:val>
                                            <p:fltVal val="0"/>
                                          </p:val>
                                        </p:tav>
                                      </p:tavLst>
                                    </p:anim>
                                    <p:anim calcmode="lin" valueType="num">
                                      <p:cBhvr>
                                        <p:cTn id="9" dur="800" decel="100000" fill="hold"/>
                                        <p:tgtEl>
                                          <p:spTgt spid="61444"/>
                                        </p:tgtEl>
                                        <p:attrNameLst>
                                          <p:attrName>ppt_x</p:attrName>
                                        </p:attrNameLst>
                                      </p:cBhvr>
                                      <p:tavLst>
                                        <p:tav tm="0">
                                          <p:val>
                                            <p:strVal val="#ppt_x+0.4"/>
                                          </p:val>
                                        </p:tav>
                                        <p:tav tm="100000">
                                          <p:val>
                                            <p:strVal val="#ppt_x-0.05"/>
                                          </p:val>
                                        </p:tav>
                                      </p:tavLst>
                                    </p:anim>
                                    <p:anim calcmode="lin" valueType="num">
                                      <p:cBhvr>
                                        <p:cTn id="10" dur="800" decel="100000" fill="hold"/>
                                        <p:tgtEl>
                                          <p:spTgt spid="6144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4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4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14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614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1BC-1C03-4784-A51B-3EBA8F4B1EA6}"/>
              </a:ext>
            </a:extLst>
          </p:cNvPr>
          <p:cNvSpPr>
            <a:spLocks noGrp="1"/>
          </p:cNvSpPr>
          <p:nvPr>
            <p:ph type="title"/>
          </p:nvPr>
        </p:nvSpPr>
        <p:spPr>
          <a:xfrm>
            <a:off x="-76200" y="457200"/>
            <a:ext cx="7524003" cy="970450"/>
          </a:xfrm>
        </p:spPr>
        <p:txBody>
          <a:bodyPr/>
          <a:lstStyle/>
          <a:p>
            <a:pPr algn="ctr"/>
            <a:r>
              <a:rPr lang="en-US" sz="2400" dirty="0"/>
              <a:t>. . . and lose all those cool edits </a:t>
            </a:r>
            <a:br>
              <a:rPr lang="en-US" sz="2400" dirty="0"/>
            </a:br>
            <a:r>
              <a:rPr lang="en-US" sz="2400" dirty="0"/>
              <a:t>you synched with the music? (Bummer.)</a:t>
            </a:r>
          </a:p>
        </p:txBody>
      </p:sp>
      <p:pic>
        <p:nvPicPr>
          <p:cNvPr id="5" name="Content Placeholder 4" descr="A close-up of a dog with sad eyes.">
            <a:extLst>
              <a:ext uri="{FF2B5EF4-FFF2-40B4-BE49-F238E27FC236}">
                <a16:creationId xmlns:a16="http://schemas.microsoft.com/office/drawing/2014/main" id="{0C0FA618-7D94-4EB4-A942-8AB48BBD3DA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66800" y="2362200"/>
            <a:ext cx="3810087" cy="4178396"/>
          </a:xfrm>
        </p:spPr>
      </p:pic>
      <p:pic>
        <p:nvPicPr>
          <p:cNvPr id="4" name="urrg-Tom_Soro-7776_hifi">
            <a:hlinkClick r:id="" action="ppaction://media"/>
            <a:extLst>
              <a:ext uri="{FF2B5EF4-FFF2-40B4-BE49-F238E27FC236}">
                <a16:creationId xmlns:a16="http://schemas.microsoft.com/office/drawing/2014/main" id="{EDD22FB6-F74B-4E02-A4DB-1D4EEE41A6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0600" y="2971800"/>
            <a:ext cx="609557" cy="609557"/>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424549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1BC-1C03-4784-A51B-3EBA8F4B1EA6}"/>
              </a:ext>
            </a:extLst>
          </p:cNvPr>
          <p:cNvSpPr>
            <a:spLocks noGrp="1"/>
          </p:cNvSpPr>
          <p:nvPr>
            <p:ph type="title"/>
          </p:nvPr>
        </p:nvSpPr>
        <p:spPr>
          <a:xfrm>
            <a:off x="152400" y="304800"/>
            <a:ext cx="7524003" cy="970450"/>
          </a:xfrm>
        </p:spPr>
        <p:txBody>
          <a:bodyPr/>
          <a:lstStyle/>
          <a:p>
            <a:pPr algn="ctr"/>
            <a:r>
              <a:rPr lang="en-US" sz="2400" dirty="0"/>
              <a:t>(You might have seen this notice.)</a:t>
            </a:r>
          </a:p>
        </p:txBody>
      </p:sp>
      <p:pic>
        <p:nvPicPr>
          <p:cNvPr id="2050" name="Picture 2" descr="Image result for youtube copyright infringement notice">
            <a:extLst>
              <a:ext uri="{FF2B5EF4-FFF2-40B4-BE49-F238E27FC236}">
                <a16:creationId xmlns:a16="http://schemas.microsoft.com/office/drawing/2014/main" id="{89688768-F709-4755-89CF-BB1FC8248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2187"/>
            <a:ext cx="9144000" cy="459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46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29AC-C060-4BBA-AAAD-28754F18D142}"/>
              </a:ext>
            </a:extLst>
          </p:cNvPr>
          <p:cNvSpPr>
            <a:spLocks noGrp="1"/>
          </p:cNvSpPr>
          <p:nvPr>
            <p:ph type="title"/>
          </p:nvPr>
        </p:nvSpPr>
        <p:spPr>
          <a:xfrm>
            <a:off x="1905000" y="-42116"/>
            <a:ext cx="7524003" cy="739569"/>
          </a:xfrm>
        </p:spPr>
        <p:txBody>
          <a:bodyPr/>
          <a:lstStyle/>
          <a:p>
            <a:r>
              <a:rPr lang="en-US" dirty="0"/>
              <a:t>Are you “ganking?”</a:t>
            </a:r>
          </a:p>
        </p:txBody>
      </p:sp>
      <p:pic>
        <p:nvPicPr>
          <p:cNvPr id="4" name="Picture 3" descr="Screen shot of Google images of bull dogs. Animated arrows point all over the sceen.">
            <a:extLst>
              <a:ext uri="{FF2B5EF4-FFF2-40B4-BE49-F238E27FC236}">
                <a16:creationId xmlns:a16="http://schemas.microsoft.com/office/drawing/2014/main" id="{06055585-8466-4AAB-B04A-CA63214957F4}"/>
              </a:ext>
            </a:extLst>
          </p:cNvPr>
          <p:cNvPicPr>
            <a:picLocks noChangeAspect="1"/>
          </p:cNvPicPr>
          <p:nvPr/>
        </p:nvPicPr>
        <p:blipFill rotWithShape="1">
          <a:blip r:embed="rId5"/>
          <a:srcRect l="18333" t="17462" r="18027" b="10329"/>
          <a:stretch/>
        </p:blipFill>
        <p:spPr>
          <a:xfrm>
            <a:off x="4119" y="990600"/>
            <a:ext cx="9197546" cy="5867400"/>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0" y="690361"/>
            <a:ext cx="4572000" cy="3505200"/>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286975" y="4482067"/>
            <a:ext cx="1569730" cy="2662439"/>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580871">
            <a:off x="2486325" y="3098917"/>
            <a:ext cx="2896624" cy="452536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1030" y="3607302"/>
            <a:ext cx="2990850" cy="299085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303" y="4800600"/>
            <a:ext cx="2514600" cy="2514600"/>
          </a:xfrm>
          <a:prstGeom prst="rect">
            <a:avLst/>
          </a:prstGeom>
        </p:spPr>
      </p:pic>
      <p:pic>
        <p:nvPicPr>
          <p:cNvPr id="5" name="Psycho Violin Scree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9535" y="1833361"/>
            <a:ext cx="609600" cy="609600"/>
          </a:xfrm>
          <a:prstGeom prst="rect">
            <a:avLst/>
          </a:prstGeom>
        </p:spPr>
      </p:pic>
      <p:sp>
        <p:nvSpPr>
          <p:cNvPr id="6" name="Rectangle 5">
            <a:extLst>
              <a:ext uri="{FF2B5EF4-FFF2-40B4-BE49-F238E27FC236}">
                <a16:creationId xmlns:a16="http://schemas.microsoft.com/office/drawing/2014/main" id="{A023C291-C3AD-4180-8DBC-E8B7A81FD92C}"/>
              </a:ext>
            </a:extLst>
          </p:cNvPr>
          <p:cNvSpPr/>
          <p:nvPr/>
        </p:nvSpPr>
        <p:spPr>
          <a:xfrm>
            <a:off x="802159" y="533400"/>
            <a:ext cx="7601466" cy="369332"/>
          </a:xfrm>
          <a:prstGeom prst="rect">
            <a:avLst/>
          </a:prstGeom>
        </p:spPr>
        <p:txBody>
          <a:bodyPr wrap="square">
            <a:spAutoFit/>
          </a:bodyPr>
          <a:lstStyle/>
          <a:p>
            <a:r>
              <a:rPr lang="en-US" altLang="en-US" dirty="0"/>
              <a:t>(</a:t>
            </a:r>
            <a:r>
              <a:rPr lang="en-US" altLang="en-US" sz="1200" dirty="0"/>
              <a:t>yanking images from Google to insert  into your work, whether you have permission to use them or not) </a:t>
            </a:r>
            <a:endParaRPr lang="en-US" sz="1200" dirty="0"/>
          </a:p>
        </p:txBody>
      </p:sp>
    </p:spTree>
    <p:extLst>
      <p:ext uri="{BB962C8B-B14F-4D97-AF65-F5344CB8AC3E}">
        <p14:creationId xmlns:p14="http://schemas.microsoft.com/office/powerpoint/2010/main" val="13134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12"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6137-2868-441F-8161-49B2B3A4A1DB}"/>
              </a:ext>
            </a:extLst>
          </p:cNvPr>
          <p:cNvSpPr>
            <a:spLocks noGrp="1"/>
          </p:cNvSpPr>
          <p:nvPr>
            <p:ph type="title"/>
          </p:nvPr>
        </p:nvSpPr>
        <p:spPr>
          <a:xfrm>
            <a:off x="381000" y="457200"/>
            <a:ext cx="7953002" cy="970450"/>
          </a:xfrm>
        </p:spPr>
        <p:txBody>
          <a:bodyPr/>
          <a:lstStyle/>
          <a:p>
            <a:r>
              <a:rPr lang="en-US" dirty="0"/>
              <a:t>Are you regramming?</a:t>
            </a:r>
          </a:p>
        </p:txBody>
      </p:sp>
      <p:pic>
        <p:nvPicPr>
          <p:cNvPr id="3" name="Funny_La-ffburn-7910_hifi">
            <a:hlinkClick r:id="" action="ppaction://media"/>
            <a:extLst>
              <a:ext uri="{FF2B5EF4-FFF2-40B4-BE49-F238E27FC236}">
                <a16:creationId xmlns:a16="http://schemas.microsoft.com/office/drawing/2014/main" id="{36A66C11-8CFE-4404-A5C1-940E3A29FB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9800" y="769875"/>
            <a:ext cx="657775" cy="657775"/>
          </a:xfrm>
          <a:prstGeom prst="rect">
            <a:avLst/>
          </a:prstGeom>
        </p:spPr>
      </p:pic>
      <p:pic>
        <p:nvPicPr>
          <p:cNvPr id="4" name="Picture 3" descr="A cat sits at a computer working a mouse.">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2438400"/>
            <a:ext cx="4495800" cy="3851402"/>
          </a:xfrm>
          <a:prstGeom prst="rect">
            <a:avLst/>
          </a:prstGeom>
        </p:spPr>
      </p:pic>
      <p:sp>
        <p:nvSpPr>
          <p:cNvPr id="5" name="Rectangle 4">
            <a:extLst>
              <a:ext uri="{FF2B5EF4-FFF2-40B4-BE49-F238E27FC236}">
                <a16:creationId xmlns:a16="http://schemas.microsoft.com/office/drawing/2014/main" id="{BEA81CF5-30D2-4994-B3ED-B9DC836DE023}"/>
              </a:ext>
            </a:extLst>
          </p:cNvPr>
          <p:cNvSpPr/>
          <p:nvPr/>
        </p:nvSpPr>
        <p:spPr>
          <a:xfrm>
            <a:off x="5486400" y="2743200"/>
            <a:ext cx="3352800" cy="2031325"/>
          </a:xfrm>
          <a:prstGeom prst="rect">
            <a:avLst/>
          </a:prstGeom>
        </p:spPr>
        <p:txBody>
          <a:bodyPr wrap="square">
            <a:spAutoFit/>
          </a:bodyPr>
          <a:lstStyle/>
          <a:p>
            <a:r>
              <a:rPr lang="en-US" altLang="en-US" dirty="0"/>
              <a:t>(Reposting other people’s content to social media without permission or credit)</a:t>
            </a:r>
          </a:p>
          <a:p>
            <a:endParaRPr lang="en-US" altLang="en-US" dirty="0"/>
          </a:p>
          <a:p>
            <a:r>
              <a:rPr lang="en-US" altLang="en-US" dirty="0"/>
              <a:t>In professional social media, this can cause some problems.</a:t>
            </a:r>
            <a:br>
              <a:rPr lang="en-US" altLang="en-US" dirty="0"/>
            </a:br>
            <a:endParaRPr lang="en-US" dirty="0"/>
          </a:p>
        </p:txBody>
      </p:sp>
    </p:spTree>
    <p:extLst>
      <p:ext uri="{BB962C8B-B14F-4D97-AF65-F5344CB8AC3E}">
        <p14:creationId xmlns:p14="http://schemas.microsoft.com/office/powerpoint/2010/main" val="293919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2121" numSld="999">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TotalTime>
  <Words>6324</Words>
  <Application>Microsoft Office PowerPoint</Application>
  <PresentationFormat>On-screen Show (4:3)</PresentationFormat>
  <Paragraphs>255</Paragraphs>
  <Slides>45</Slides>
  <Notes>45</Notes>
  <HiddenSlides>0</HiddenSlides>
  <MMClips>18</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Arial</vt:lpstr>
      <vt:lpstr>Calibri</vt:lpstr>
      <vt:lpstr>Calibri Light</vt:lpstr>
      <vt:lpstr>Century Gothic</vt:lpstr>
      <vt:lpstr>Helvetica Neue</vt:lpstr>
      <vt:lpstr>source sans pro</vt:lpstr>
      <vt:lpstr>Trebuchet MS</vt:lpstr>
      <vt:lpstr>Wingdings</vt:lpstr>
      <vt:lpstr>Wingdings 2</vt:lpstr>
      <vt:lpstr>Wingdings 3</vt:lpstr>
      <vt:lpstr>Quotable</vt:lpstr>
      <vt:lpstr>Office Theme</vt:lpstr>
      <vt:lpstr>Facet</vt:lpstr>
      <vt:lpstr>COPYRIGHT, COPYLEFT &amp; FAIR USE  for Students &amp; Media-makers</vt:lpstr>
      <vt:lpstr>PowerPoint Presentation</vt:lpstr>
      <vt:lpstr>PowerPoint Presentation</vt:lpstr>
      <vt:lpstr>PowerPoint Presentation</vt:lpstr>
      <vt:lpstr>PRESENTATION 1</vt:lpstr>
      <vt:lpstr>. . . and lose all those cool edits  you synched with the music? (Bummer.)</vt:lpstr>
      <vt:lpstr>(You might have seen this notice.)</vt:lpstr>
      <vt:lpstr>Are you “ganking?”</vt:lpstr>
      <vt:lpstr>Are you regramming?</vt:lpstr>
      <vt:lpstr>PowerPoint Presentation</vt:lpstr>
      <vt:lpstr>. . . which is        illegal.</vt:lpstr>
      <vt:lpstr>PowerPoint Presentation</vt:lpstr>
      <vt:lpstr>PowerPoint Presentation</vt:lpstr>
      <vt:lpstr>“OH, SO SORRY!”</vt:lpstr>
      <vt:lpstr>“Right.”</vt:lpstr>
      <vt:lpstr>Copyright is “a form of protection provided by the laws of the United States for ‘original works of authorship’ . . . "</vt:lpstr>
      <vt:lpstr>Copyright:   A legal right   Copywriter: One who writes copy                                                (advertising/publicity text)</vt:lpstr>
      <vt:lpstr>CONTENTS </vt:lpstr>
      <vt:lpstr>“I hate that pic—take it down!”</vt:lpstr>
      <vt:lpstr>PowerPoint Presentation</vt:lpstr>
      <vt:lpstr>Time to be a copyright scholar. </vt:lpstr>
      <vt:lpstr>First, let’s take a look at the media we just used.</vt:lpstr>
      <vt:lpstr>Example:  Let’s take a look at this slide:</vt:lpstr>
      <vt:lpstr>First, the red arrows: “I made them” (Original Authorship)</vt:lpstr>
      <vt:lpstr>Bulldog Photo: Which FLIP condition is this? Is it fair use, licensing/permissions, “I made it,” or public domain?</vt:lpstr>
      <vt:lpstr>Check a website’s licensing</vt:lpstr>
      <vt:lpstr>PowerPoint Presentation</vt:lpstr>
      <vt:lpstr>PowerPoint Presentation</vt:lpstr>
      <vt:lpstr>The Digital Millennium Copyright Act  of 1998 (DMCA)</vt:lpstr>
      <vt:lpstr>What about this musical performance of “Pomp and Circumstance?” Which of the FLIP conditions applies?</vt:lpstr>
      <vt:lpstr>Imgur allows downloads for  “fair use” that are noncommercial.  What are some ways this image could be used?</vt:lpstr>
      <vt:lpstr>Screen Shots: Terms of Service</vt:lpstr>
      <vt:lpstr>Which FLIP condition is this?</vt:lpstr>
      <vt:lpstr>PowerPoint Presentation</vt:lpstr>
      <vt:lpstr>PowerPoint Presentation</vt:lpstr>
      <vt:lpstr>PAID Licensing </vt:lpstr>
      <vt:lpstr>PowerPoint Presentation</vt:lpstr>
      <vt:lpstr>Keep your  receipts</vt:lpstr>
      <vt:lpstr>Review FLIP</vt:lpstr>
      <vt:lpstr>EXERCISE: Treasure Hunt</vt:lpstr>
      <vt:lpstr>3 Ways Instructors  Can Use These Materials</vt:lpstr>
      <vt:lpstr>Questions?</vt:lpstr>
      <vt:lpstr>PowerPoint Presentation</vt:lpstr>
      <vt:lpstr>PowerPoint Presentation</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 COPYLEFT &amp; FAIR USE for Students &amp; Media-makers</dc:title>
  <dc:creator>Juliet Davis</dc:creator>
  <cp:lastModifiedBy>Juliet Davis</cp:lastModifiedBy>
  <cp:revision>72</cp:revision>
  <dcterms:created xsi:type="dcterms:W3CDTF">2020-03-15T23:20:29Z</dcterms:created>
  <dcterms:modified xsi:type="dcterms:W3CDTF">2020-03-24T17:31:20Z</dcterms:modified>
</cp:coreProperties>
</file>